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2828925"/>
            <a:ext cx="47910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585998"/>
            <a:ext cx="418942" cy="40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2547900"/>
            <a:ext cx="1085440" cy="4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716655"/>
            <a:ext cx="305752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58025" y="3429000"/>
            <a:ext cx="4641850" cy="322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505" y="3078480"/>
            <a:ext cx="38195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1491106"/>
            <a:ext cx="495113" cy="5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2750321"/>
            <a:ext cx="485591" cy="4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335" y="3809206"/>
            <a:ext cx="1047355" cy="4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55" y="4868091"/>
            <a:ext cx="1123526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4483" y="4915789"/>
            <a:ext cx="418942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836295"/>
            <a:ext cx="3288665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1452529"/>
            <a:ext cx="466549" cy="48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3604514"/>
            <a:ext cx="609370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501" y="4661463"/>
            <a:ext cx="590327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364990"/>
            <a:ext cx="2631440" cy="230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8"/>
          <a:stretch>
            <a:fillRect/>
          </a:stretch>
        </p:blipFill>
        <p:spPr>
          <a:xfrm>
            <a:off x="839470" y="980440"/>
            <a:ext cx="10059670" cy="563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22790" y="4126230"/>
            <a:ext cx="6604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6995" y="3804285"/>
            <a:ext cx="7734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580890"/>
            <a:ext cx="5956300" cy="207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3791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653280"/>
            <a:ext cx="5956300" cy="2075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1052830"/>
            <a:ext cx="1131443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9390" y="3207385"/>
            <a:ext cx="61722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56105"/>
            <a:ext cx="11340000" cy="38355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30" y="764260"/>
            <a:ext cx="931573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42783" y="5990692"/>
            <a:ext cx="930791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3770" y="6029812"/>
            <a:ext cx="344158" cy="3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606352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b="10219"/>
          <a:stretch>
            <a:fillRect/>
          </a:stretch>
        </p:blipFill>
        <p:spPr>
          <a:xfrm>
            <a:off x="4584065" y="3997325"/>
            <a:ext cx="2326640" cy="258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5"/>
          <a:stretch>
            <a:fillRect/>
          </a:stretch>
        </p:blipFill>
        <p:spPr>
          <a:xfrm>
            <a:off x="360045" y="1052195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1548000"/>
            <a:ext cx="52367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6624" y="2510470"/>
            <a:ext cx="57128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5535" y="3199130"/>
            <a:ext cx="63500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90" y="3472941"/>
            <a:ext cx="41894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846" y="4387764"/>
            <a:ext cx="105687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52682"/>
          <a:stretch>
            <a:fillRect/>
          </a:stretch>
        </p:blipFill>
        <p:spPr>
          <a:xfrm>
            <a:off x="5951855" y="4076700"/>
            <a:ext cx="459549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7533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61441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78117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443213"/>
            <a:ext cx="561763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2367725"/>
            <a:ext cx="571284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0415" y="3140710"/>
            <a:ext cx="22339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481047"/>
            <a:ext cx="1085440" cy="4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690" y="4199890"/>
            <a:ext cx="63328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1519564"/>
            <a:ext cx="418941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2511134"/>
            <a:ext cx="1114005" cy="4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3540841"/>
            <a:ext cx="1085440" cy="4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3356610"/>
            <a:ext cx="24003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3589568"/>
            <a:ext cx="418942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3560952"/>
            <a:ext cx="533198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4619735"/>
            <a:ext cx="485591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3795113"/>
            <a:ext cx="437984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815" y="4436745"/>
            <a:ext cx="2452370" cy="208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5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8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668741"/>
            <a:ext cx="437984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10950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