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0725" y="3138170"/>
            <a:ext cx="9197340" cy="650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28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6203"/>
          <a:stretch>
            <a:fillRect/>
          </a:stretch>
        </p:blipFill>
        <p:spPr>
          <a:xfrm>
            <a:off x="6096000" y="3140710"/>
            <a:ext cx="3505200" cy="36004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8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3702" y="2518977"/>
            <a:ext cx="1114005" cy="457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8790" y="2557065"/>
            <a:ext cx="418942" cy="39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6203"/>
          <a:stretch>
            <a:fillRect/>
          </a:stretch>
        </p:blipFill>
        <p:spPr>
          <a:xfrm>
            <a:off x="5015865" y="3140710"/>
            <a:ext cx="350520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72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7536180" y="2565400"/>
            <a:ext cx="4246245" cy="36474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5304155" y="3068955"/>
            <a:ext cx="4246245" cy="36474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01"/>
          <a:stretch>
            <a:fillRect/>
          </a:stretch>
        </p:blipFill>
        <p:spPr>
          <a:xfrm>
            <a:off x="360045" y="1224280"/>
            <a:ext cx="11339830" cy="37886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4728210" y="4796790"/>
            <a:ext cx="2252980" cy="19354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564485"/>
            <a:ext cx="11340000" cy="2929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4" t="79286"/>
          <a:stretch>
            <a:fillRect/>
          </a:stretch>
        </p:blipFill>
        <p:spPr>
          <a:xfrm>
            <a:off x="263525" y="1484630"/>
            <a:ext cx="10620375" cy="10090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4655820" y="4436745"/>
            <a:ext cx="2488565" cy="213804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00" y="1152880"/>
            <a:ext cx="11340000" cy="387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8570" y="3062605"/>
            <a:ext cx="347472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43747" y="4216216"/>
            <a:ext cx="3884735" cy="49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9360535" y="4437380"/>
            <a:ext cx="2488565" cy="2138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4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24470" y="1268730"/>
            <a:ext cx="154813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2265" y="2276475"/>
            <a:ext cx="149733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3702" y="3360362"/>
            <a:ext cx="1085440" cy="43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4005" y="4314095"/>
            <a:ext cx="1656725" cy="49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4487545" y="4291965"/>
            <a:ext cx="2825750" cy="2427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1196340"/>
            <a:ext cx="9802495" cy="5540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405" y="4364990"/>
            <a:ext cx="850900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4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54" y="4525680"/>
            <a:ext cx="418942" cy="400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8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5062" y="2338941"/>
            <a:ext cx="1104483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62" b="7021"/>
          <a:stretch>
            <a:fillRect/>
          </a:stretch>
        </p:blipFill>
        <p:spPr>
          <a:xfrm>
            <a:off x="4236130" y="2708910"/>
            <a:ext cx="3587705" cy="3788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9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92040" y="3513675"/>
            <a:ext cx="1618639" cy="47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1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2443" y="2244564"/>
            <a:ext cx="1123526" cy="46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 r="-135"/>
          <a:stretch>
            <a:fillRect/>
          </a:stretch>
        </p:blipFill>
        <p:spPr>
          <a:xfrm>
            <a:off x="7536180" y="2780665"/>
            <a:ext cx="3384550" cy="3376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19622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2924810"/>
            <a:ext cx="3505200" cy="38385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560" y="908405"/>
            <a:ext cx="962276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1610"/>
            <a:ext cx="11340000" cy="29461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2924810"/>
            <a:ext cx="3505200" cy="38385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2025-06-20T03:52:33Z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