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7" r:id="rId30"/>
    <p:sldId id="326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89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2943225"/>
            <a:ext cx="57340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52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2060575"/>
            <a:ext cx="283210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995" y="3068955"/>
            <a:ext cx="272859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b="2967"/>
          <a:stretch>
            <a:fillRect/>
          </a:stretch>
        </p:blipFill>
        <p:spPr>
          <a:xfrm>
            <a:off x="5232400" y="3860800"/>
            <a:ext cx="3295650" cy="274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85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90087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96565"/>
            <a:ext cx="900874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4004945"/>
            <a:ext cx="90087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5012690"/>
            <a:ext cx="90087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5876925"/>
            <a:ext cx="90087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688975" y="1052830"/>
            <a:ext cx="10813415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50" y="1959610"/>
            <a:ext cx="744728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3850" y="2924810"/>
            <a:ext cx="744728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035" y="3771900"/>
            <a:ext cx="744728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7035" y="4618990"/>
            <a:ext cx="744728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3850" y="5661660"/>
            <a:ext cx="10464800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0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71738" y="5173235"/>
            <a:ext cx="342770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0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46"/>
          <a:stretch>
            <a:fillRect/>
          </a:stretch>
        </p:blipFill>
        <p:spPr>
          <a:xfrm>
            <a:off x="407035" y="908685"/>
            <a:ext cx="11339830" cy="3888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 b="5386"/>
          <a:stretch>
            <a:fillRect/>
          </a:stretch>
        </p:blipFill>
        <p:spPr>
          <a:xfrm>
            <a:off x="5015865" y="4509135"/>
            <a:ext cx="2472690" cy="2264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24530"/>
            <a:ext cx="11340000" cy="37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4" t="68780"/>
          <a:stretch>
            <a:fillRect/>
          </a:stretch>
        </p:blipFill>
        <p:spPr>
          <a:xfrm>
            <a:off x="263525" y="1340485"/>
            <a:ext cx="10620375" cy="1765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410" y="2450465"/>
            <a:ext cx="56261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 b="5386"/>
          <a:stretch>
            <a:fillRect/>
          </a:stretch>
        </p:blipFill>
        <p:spPr>
          <a:xfrm>
            <a:off x="9120505" y="3068955"/>
            <a:ext cx="2973705" cy="272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2204440"/>
            <a:ext cx="11340000" cy="3913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t="10644" r="3702" b="5395"/>
          <a:stretch>
            <a:fillRect/>
          </a:stretch>
        </p:blipFill>
        <p:spPr>
          <a:xfrm>
            <a:off x="9494520" y="980440"/>
            <a:ext cx="2399030" cy="251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1268730"/>
            <a:ext cx="129095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7475" y="3209925"/>
            <a:ext cx="147383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01350"/>
            <a:ext cx="780755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t="10644" r="3702" b="5395"/>
          <a:stretch>
            <a:fillRect/>
          </a:stretch>
        </p:blipFill>
        <p:spPr>
          <a:xfrm>
            <a:off x="5447665" y="4077335"/>
            <a:ext cx="2399030" cy="251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395" y="3213100"/>
            <a:ext cx="3876675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861435"/>
            <a:ext cx="3457575" cy="27101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3861435"/>
            <a:ext cx="3457575" cy="27101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" b="3047"/>
          <a:stretch>
            <a:fillRect/>
          </a:stretch>
        </p:blipFill>
        <p:spPr>
          <a:xfrm>
            <a:off x="263525" y="981075"/>
            <a:ext cx="10585495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853055"/>
            <a:ext cx="538289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717290"/>
            <a:ext cx="538289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4509135"/>
            <a:ext cx="538289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243195"/>
            <a:ext cx="1073023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6021705"/>
            <a:ext cx="1073023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5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500755"/>
            <a:ext cx="10819765" cy="24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836930"/>
            <a:ext cx="3457575" cy="271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46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3213100"/>
            <a:ext cx="3457575" cy="271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4502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0" r="63389"/>
          <a:stretch>
            <a:fillRect/>
          </a:stretch>
        </p:blipFill>
        <p:spPr>
          <a:xfrm>
            <a:off x="6887845" y="1124585"/>
            <a:ext cx="322389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456110"/>
            <a:ext cx="428463" cy="42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0" r="63389"/>
          <a:stretch>
            <a:fillRect/>
          </a:stretch>
        </p:blipFill>
        <p:spPr>
          <a:xfrm>
            <a:off x="3503295" y="3213100"/>
            <a:ext cx="4289425" cy="282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634215"/>
            <a:ext cx="342770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1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00774"/>
            <a:ext cx="342770" cy="3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6205" y="4265930"/>
            <a:ext cx="70612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/>
          <a:stretch>
            <a:fillRect/>
          </a:stretch>
        </p:blipFill>
        <p:spPr>
          <a:xfrm>
            <a:off x="4224020" y="4149090"/>
            <a:ext cx="396430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4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1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35768" y="4674190"/>
            <a:ext cx="599848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795" y="4674190"/>
            <a:ext cx="590327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551076"/>
            <a:ext cx="590327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52305" y="3429000"/>
            <a:ext cx="186626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4"/>
          <a:stretch>
            <a:fillRect/>
          </a:stretch>
        </p:blipFill>
        <p:spPr>
          <a:xfrm>
            <a:off x="911860" y="4076700"/>
            <a:ext cx="10080670" cy="11118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3729" y="4411866"/>
            <a:ext cx="790277" cy="43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68</cp:revision>
  <dcterms:created xsi:type="dcterms:W3CDTF">2015-09-16T06:44:00Z</dcterms:created>
  <dcterms:modified xsi:type="dcterms:W3CDTF">2025-06-20T02:56:21Z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