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957195"/>
            <a:ext cx="84296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882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094232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7065"/>
            <a:ext cx="863092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490980"/>
            <a:ext cx="3248025" cy="241935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625" y="2853055"/>
            <a:ext cx="863092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3681095"/>
            <a:ext cx="863092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4509135"/>
            <a:ext cx="863092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5301615"/>
            <a:ext cx="11366500" cy="148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5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125220"/>
            <a:ext cx="3248025" cy="24193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2132330"/>
            <a:ext cx="7568565" cy="189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260"/>
            <a:ext cx="1044565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836295"/>
            <a:ext cx="7052310" cy="3063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788765"/>
            <a:ext cx="11340000" cy="17565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124305"/>
            <a:ext cx="11340000" cy="565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2420"/>
            <a:ext cx="10972800" cy="170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559300"/>
            <a:ext cx="1001522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589270"/>
            <a:ext cx="10250805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060575"/>
            <a:ext cx="891476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1175766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3717290"/>
            <a:ext cx="1169543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5085715"/>
            <a:ext cx="1169543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060575"/>
            <a:ext cx="997712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6565"/>
            <a:ext cx="997712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904615"/>
            <a:ext cx="9906000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"/>
          <a:stretch>
            <a:fillRect/>
          </a:stretch>
        </p:blipFill>
        <p:spPr>
          <a:xfrm>
            <a:off x="360045" y="1124585"/>
            <a:ext cx="11339830" cy="5616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9805" y="5938520"/>
            <a:ext cx="224218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b="18823"/>
          <a:stretch>
            <a:fillRect/>
          </a:stretch>
        </p:blipFill>
        <p:spPr>
          <a:xfrm>
            <a:off x="6528435" y="4869180"/>
            <a:ext cx="2395220" cy="17964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b="18823"/>
          <a:stretch>
            <a:fillRect/>
          </a:stretch>
        </p:blipFill>
        <p:spPr>
          <a:xfrm>
            <a:off x="4295775" y="3860800"/>
            <a:ext cx="3575050" cy="26816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2"/>
          <a:stretch>
            <a:fillRect/>
          </a:stretch>
        </p:blipFill>
        <p:spPr>
          <a:xfrm>
            <a:off x="360045" y="1224280"/>
            <a:ext cx="11339830" cy="5444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055" y="1341120"/>
            <a:ext cx="59239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r="1929" b="18823"/>
          <a:stretch>
            <a:fillRect/>
          </a:stretch>
        </p:blipFill>
        <p:spPr>
          <a:xfrm>
            <a:off x="8760460" y="2348865"/>
            <a:ext cx="3383915" cy="26816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2132965"/>
            <a:ext cx="59239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213100"/>
            <a:ext cx="849693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4293235"/>
            <a:ext cx="844105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5157470"/>
            <a:ext cx="844105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5949315"/>
            <a:ext cx="1126426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05355"/>
            <a:ext cx="1041336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r="1929" b="18823"/>
          <a:stretch>
            <a:fillRect/>
          </a:stretch>
        </p:blipFill>
        <p:spPr>
          <a:xfrm>
            <a:off x="8400415" y="2997200"/>
            <a:ext cx="3383915" cy="26816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2997200"/>
            <a:ext cx="79730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972560"/>
            <a:ext cx="778954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" t="-162" r="-463" b="1991"/>
          <a:stretch>
            <a:fillRect/>
          </a:stretch>
        </p:blipFill>
        <p:spPr>
          <a:xfrm>
            <a:off x="407670" y="980440"/>
            <a:ext cx="10283825" cy="57607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5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564765"/>
            <a:ext cx="76955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2260" y="3500755"/>
            <a:ext cx="99009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95" r="8774"/>
          <a:stretch>
            <a:fillRect/>
          </a:stretch>
        </p:blipFill>
        <p:spPr>
          <a:xfrm>
            <a:off x="360045" y="4652365"/>
            <a:ext cx="10344785" cy="1690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957657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95" r="8774"/>
          <a:stretch>
            <a:fillRect/>
          </a:stretch>
        </p:blipFill>
        <p:spPr>
          <a:xfrm>
            <a:off x="7392035" y="3716655"/>
            <a:ext cx="4330700" cy="70739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35280" y="1988820"/>
            <a:ext cx="80956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44170" y="2708910"/>
            <a:ext cx="93948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44170" y="3516630"/>
            <a:ext cx="516699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44170" y="4364990"/>
            <a:ext cx="93948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5085080"/>
            <a:ext cx="932370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5949315"/>
            <a:ext cx="932370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272220"/>
            <a:ext cx="837884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6034935"/>
            <a:ext cx="790277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5640" y="4364990"/>
            <a:ext cx="29190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8" y="5534018"/>
            <a:ext cx="314205" cy="3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467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3159739"/>
            <a:ext cx="323727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4712970"/>
            <a:ext cx="2168525" cy="197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125220"/>
            <a:ext cx="10161905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330"/>
            <a:ext cx="1134364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0710"/>
            <a:ext cx="11326495" cy="21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1039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7"/>
          <a:stretch>
            <a:fillRect/>
          </a:stretch>
        </p:blipFill>
        <p:spPr>
          <a:xfrm>
            <a:off x="983615" y="2060575"/>
            <a:ext cx="9288825" cy="23679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770" y="2132330"/>
            <a:ext cx="1134364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000375"/>
            <a:ext cx="1118870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1079855"/>
            <a:ext cx="11340000" cy="4469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100" y="5517515"/>
            <a:ext cx="1694180" cy="12617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