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2350770"/>
            <a:ext cx="10808970" cy="2157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01446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5354" y="2752168"/>
            <a:ext cx="306640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474189"/>
            <a:ext cx="380856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474210"/>
            <a:ext cx="38481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4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482138"/>
            <a:ext cx="466549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3454335"/>
            <a:ext cx="466549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6549" y="4417001"/>
            <a:ext cx="457027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3465241"/>
            <a:ext cx="323727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4438035"/>
            <a:ext cx="304685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 b="36044"/>
          <a:stretch>
            <a:fillRect/>
          </a:stretch>
        </p:blipFill>
        <p:spPr>
          <a:xfrm>
            <a:off x="1199515" y="5059680"/>
            <a:ext cx="10513060" cy="168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1"/>
          <a:stretch>
            <a:fillRect/>
          </a:stretch>
        </p:blipFill>
        <p:spPr>
          <a:xfrm>
            <a:off x="426085" y="1341400"/>
            <a:ext cx="11339830" cy="92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1500" y="1402080"/>
            <a:ext cx="7620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6830"/>
            <a:ext cx="11340000" cy="4002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1519247"/>
            <a:ext cx="32372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3232150"/>
            <a:ext cx="10972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2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3234180"/>
            <a:ext cx="580806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4196383"/>
            <a:ext cx="485592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895" y="5661660"/>
            <a:ext cx="121412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09860" y="5078095"/>
            <a:ext cx="6578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996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828540"/>
            <a:ext cx="2420620" cy="202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2179955"/>
            <a:ext cx="113601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4231" y="3399096"/>
            <a:ext cx="314206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570" y="4034790"/>
            <a:ext cx="3192780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04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4084926"/>
            <a:ext cx="914055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630" y="4620895"/>
            <a:ext cx="2239010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1386047"/>
            <a:ext cx="599848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885" y="3105150"/>
            <a:ext cx="13023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4077335"/>
            <a:ext cx="2672715" cy="257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515" y="4005580"/>
            <a:ext cx="381952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55" y="3228975"/>
            <a:ext cx="561086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595" y="4154805"/>
            <a:ext cx="38252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530" y="4996815"/>
            <a:ext cx="58140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5435" y="5906770"/>
            <a:ext cx="50628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2277110"/>
            <a:ext cx="966025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966025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509135"/>
            <a:ext cx="38195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776031"/>
            <a:ext cx="342770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82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2406157"/>
            <a:ext cx="428463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717290"/>
            <a:ext cx="3054350" cy="259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437312"/>
            <a:ext cx="437984" cy="40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414267"/>
            <a:ext cx="371334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499110"/>
            <a:ext cx="9847580" cy="239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349500"/>
            <a:ext cx="5994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141345"/>
            <a:ext cx="9847580" cy="342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4391699"/>
            <a:ext cx="895012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1509882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2453294"/>
            <a:ext cx="55224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2462823"/>
            <a:ext cx="4760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68117"/>
            <a:ext cx="571284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933190"/>
            <a:ext cx="32194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366842"/>
            <a:ext cx="399899" cy="5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4395414"/>
            <a:ext cx="314206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