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84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1" r:id="rId25"/>
    <p:sldId id="385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852420"/>
            <a:ext cx="100584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2348865"/>
            <a:ext cx="13792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3356610"/>
            <a:ext cx="37788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436053"/>
            <a:ext cx="2189924" cy="4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20845"/>
            <a:ext cx="5194300" cy="190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1268730"/>
            <a:ext cx="39858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2270125"/>
            <a:ext cx="758825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90831" y="2490389"/>
            <a:ext cx="552240" cy="41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3452084"/>
            <a:ext cx="3284886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292600"/>
            <a:ext cx="575183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695" y="2636520"/>
            <a:ext cx="171640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9118" y="4738368"/>
            <a:ext cx="390377" cy="4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3778" y="1500243"/>
            <a:ext cx="3342015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500433"/>
            <a:ext cx="2789773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5793" y="3510149"/>
            <a:ext cx="437984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33" y="4510339"/>
            <a:ext cx="380856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557855"/>
            <a:ext cx="476071" cy="3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492651"/>
            <a:ext cx="1047355" cy="50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032" y="3503757"/>
            <a:ext cx="485592" cy="4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6196" y="4562556"/>
            <a:ext cx="466549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3682588"/>
            <a:ext cx="43798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492625"/>
            <a:ext cx="6253480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"/>
          <a:stretch>
            <a:fillRect/>
          </a:stretch>
        </p:blipFill>
        <p:spPr>
          <a:xfrm>
            <a:off x="335280" y="1412240"/>
            <a:ext cx="10429240" cy="523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860800"/>
            <a:ext cx="4805045" cy="14909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952324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91138" y="6152567"/>
            <a:ext cx="311843" cy="33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9552305" y="1224280"/>
            <a:ext cx="2531745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7608570" y="1772920"/>
            <a:ext cx="3651885" cy="26200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680" y="2493010"/>
            <a:ext cx="6578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4609" y="4518632"/>
            <a:ext cx="437984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4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9320"/>
            <a:ext cx="10920095" cy="4502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7945" y="4483100"/>
            <a:ext cx="6565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5" b="64743"/>
          <a:stretch>
            <a:fillRect/>
          </a:stretch>
        </p:blipFill>
        <p:spPr>
          <a:xfrm>
            <a:off x="1534795" y="5013325"/>
            <a:ext cx="9961880" cy="177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2"/>
          <a:stretch>
            <a:fillRect/>
          </a:stretch>
        </p:blipFill>
        <p:spPr>
          <a:xfrm>
            <a:off x="360045" y="980720"/>
            <a:ext cx="11339830" cy="3242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77690"/>
          <a:stretch>
            <a:fillRect/>
          </a:stretch>
        </p:blipFill>
        <p:spPr>
          <a:xfrm>
            <a:off x="335280" y="4149090"/>
            <a:ext cx="10945495" cy="6483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09"/>
          <a:stretch>
            <a:fillRect/>
          </a:stretch>
        </p:blipFill>
        <p:spPr>
          <a:xfrm>
            <a:off x="407670" y="4652925"/>
            <a:ext cx="11339830" cy="21422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35"/>
          <a:stretch>
            <a:fillRect/>
          </a:stretch>
        </p:blipFill>
        <p:spPr>
          <a:xfrm>
            <a:off x="360045" y="1224280"/>
            <a:ext cx="11339830" cy="220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3393440"/>
            <a:ext cx="829437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02"/>
          <a:stretch>
            <a:fillRect/>
          </a:stretch>
        </p:blipFill>
        <p:spPr>
          <a:xfrm>
            <a:off x="119380" y="1340765"/>
            <a:ext cx="11339830" cy="201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6740" y="2599926"/>
            <a:ext cx="1066397" cy="48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3393440"/>
            <a:ext cx="829437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041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495" y="4796790"/>
            <a:ext cx="5681980" cy="20053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1634263"/>
            <a:ext cx="1075919" cy="4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8615" y="2564765"/>
            <a:ext cx="17322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165" y="3429000"/>
            <a:ext cx="7936230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360045" y="989965"/>
            <a:ext cx="10922000" cy="5751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22714" y="3101797"/>
            <a:ext cx="449359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5942" y="4056839"/>
            <a:ext cx="467700" cy="42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0535" y="6077121"/>
            <a:ext cx="2732840" cy="46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6671945" y="1196340"/>
            <a:ext cx="3164205" cy="161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4191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7850" y="4490092"/>
            <a:ext cx="1104483" cy="4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4439920" y="5157470"/>
            <a:ext cx="3164205" cy="161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7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4674176"/>
            <a:ext cx="1104483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1440" y="3787140"/>
            <a:ext cx="7645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41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0478" y="1509712"/>
            <a:ext cx="1114005" cy="4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212465"/>
            <a:ext cx="83534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8"/>
          <a:stretch>
            <a:fillRect/>
          </a:stretch>
        </p:blipFill>
        <p:spPr>
          <a:xfrm>
            <a:off x="360045" y="1269010"/>
            <a:ext cx="11339830" cy="20304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92392" y="1623111"/>
            <a:ext cx="1152090" cy="4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356610"/>
            <a:ext cx="83534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3693048"/>
            <a:ext cx="1075919" cy="48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