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02" r:id="rId3"/>
    <p:sldId id="354" r:id="rId4"/>
    <p:sldId id="353" r:id="rId5"/>
    <p:sldId id="352" r:id="rId6"/>
    <p:sldId id="351" r:id="rId7"/>
    <p:sldId id="350" r:id="rId8"/>
    <p:sldId id="347" r:id="rId9"/>
    <p:sldId id="346" r:id="rId10"/>
    <p:sldId id="345" r:id="rId11"/>
    <p:sldId id="344" r:id="rId12"/>
    <p:sldId id="343" r:id="rId13"/>
    <p:sldId id="341" r:id="rId14"/>
    <p:sldId id="340" r:id="rId15"/>
    <p:sldId id="339" r:id="rId16"/>
    <p:sldId id="338" r:id="rId17"/>
    <p:sldId id="336" r:id="rId18"/>
    <p:sldId id="335" r:id="rId19"/>
    <p:sldId id="334" r:id="rId20"/>
    <p:sldId id="333" r:id="rId21"/>
    <p:sldId id="331" r:id="rId22"/>
    <p:sldId id="330" r:id="rId23"/>
    <p:sldId id="329" r:id="rId24"/>
    <p:sldId id="328" r:id="rId25"/>
    <p:sldId id="327" r:id="rId26"/>
    <p:sldId id="326" r:id="rId27"/>
    <p:sldId id="325" r:id="rId28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6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9" d="100"/>
          <a:sy n="19" d="100"/>
        </p:scale>
        <p:origin x="783" y="27"/>
      </p:cViewPr>
      <p:guideLst>
        <p:guide orient="horz" pos="2156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4" Type="http://schemas.openxmlformats.org/officeDocument/2006/relationships/tags" Target="tags/tag1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9" Type="http://schemas.openxmlformats.org/officeDocument/2006/relationships/notesMaster" Target="notesMasters/notesMaster1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5.png"/><Relationship Id="rId2" Type="http://schemas.openxmlformats.org/officeDocument/2006/relationships/image" Target="../media/image20.png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5.png"/><Relationship Id="rId2" Type="http://schemas.openxmlformats.org/officeDocument/2006/relationships/image" Target="../media/image20.png"/><Relationship Id="rId1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52725" y="2833370"/>
            <a:ext cx="6686550" cy="11906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5285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91770" y="4149090"/>
            <a:ext cx="9474835" cy="793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63525" y="5085080"/>
            <a:ext cx="11654790" cy="793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697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35280" y="2132330"/>
            <a:ext cx="11094720" cy="1833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63525" y="4149090"/>
            <a:ext cx="10802620" cy="788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263525" y="5012690"/>
            <a:ext cx="10767060" cy="1322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2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14" b="4746"/>
          <a:stretch>
            <a:fillRect/>
          </a:stretch>
        </p:blipFill>
        <p:spPr>
          <a:xfrm>
            <a:off x="360045" y="1052195"/>
            <a:ext cx="10776630" cy="55895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84715" y="2055495"/>
            <a:ext cx="958850" cy="963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1341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6332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177581" y="1347856"/>
            <a:ext cx="2170882" cy="4477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406599" y="3367665"/>
            <a:ext cx="1047355" cy="4096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480" y="1700250"/>
            <a:ext cx="11340000" cy="409129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923"/>
          <a:stretch>
            <a:fillRect/>
          </a:stretch>
        </p:blipFill>
        <p:spPr>
          <a:xfrm>
            <a:off x="8328660" y="1125220"/>
            <a:ext cx="3627120" cy="18110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24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232400" y="1340485"/>
            <a:ext cx="2513330" cy="678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923"/>
          <a:stretch>
            <a:fillRect/>
          </a:stretch>
        </p:blipFill>
        <p:spPr>
          <a:xfrm>
            <a:off x="3432175" y="3500755"/>
            <a:ext cx="5461000" cy="27266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0176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834055" y="1481294"/>
            <a:ext cx="1114005" cy="486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56055" y="3329305"/>
            <a:ext cx="1360805" cy="619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923"/>
          <a:stretch>
            <a:fillRect/>
          </a:stretch>
        </p:blipFill>
        <p:spPr>
          <a:xfrm>
            <a:off x="3719830" y="3500755"/>
            <a:ext cx="5461000" cy="27266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18441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6491605" y="1340485"/>
            <a:ext cx="4671695" cy="597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159798" y="2452324"/>
            <a:ext cx="571284" cy="4189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835566" y="3423558"/>
            <a:ext cx="1104483" cy="4856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923"/>
          <a:stretch>
            <a:fillRect/>
          </a:stretch>
        </p:blipFill>
        <p:spPr>
          <a:xfrm>
            <a:off x="3432175" y="4004945"/>
            <a:ext cx="5461000" cy="27266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0" grpId="0" animBg="1"/>
      <p:bldP spid="11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76045"/>
            <a:ext cx="11340000" cy="38745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59560" y="2992755"/>
            <a:ext cx="2717165" cy="711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700503" y="3261415"/>
            <a:ext cx="866448" cy="4103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64534" y="4206182"/>
            <a:ext cx="1199697" cy="4389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923"/>
          <a:stretch>
            <a:fillRect/>
          </a:stretch>
        </p:blipFill>
        <p:spPr>
          <a:xfrm>
            <a:off x="6600190" y="4577080"/>
            <a:ext cx="3966845" cy="1980565"/>
          </a:xfrm>
          <a:prstGeom prst="rect">
            <a:avLst/>
          </a:prstGeom>
        </p:spPr>
      </p:pic>
      <p:pic>
        <p:nvPicPr>
          <p:cNvPr id="9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760" y="4878070"/>
            <a:ext cx="4999355" cy="17887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91764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10452695" y="5362452"/>
            <a:ext cx="361813" cy="400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08735"/>
            <a:ext cx="11340000" cy="39801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883173" y="2332266"/>
            <a:ext cx="457027" cy="3618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044030" y="3246360"/>
            <a:ext cx="3427707" cy="4951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97610" y="4021455"/>
            <a:ext cx="7049770" cy="774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923"/>
          <a:stretch>
            <a:fillRect/>
          </a:stretch>
        </p:blipFill>
        <p:spPr>
          <a:xfrm>
            <a:off x="7464425" y="4796790"/>
            <a:ext cx="3966845" cy="1980565"/>
          </a:xfrm>
          <a:prstGeom prst="rect">
            <a:avLst/>
          </a:prstGeom>
        </p:spPr>
      </p:pic>
      <p:pic>
        <p:nvPicPr>
          <p:cNvPr id="10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9005" y="4869180"/>
            <a:ext cx="4999355" cy="17887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0861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4114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883173" y="1319313"/>
            <a:ext cx="1142569" cy="4765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013190" y="3019425"/>
            <a:ext cx="1334770" cy="730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1914" y="4283573"/>
            <a:ext cx="780755" cy="4289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04830" y="1052195"/>
            <a:ext cx="1428750" cy="3371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24305"/>
            <a:ext cx="11340000" cy="566444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086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3525" y="4292600"/>
            <a:ext cx="7306310" cy="680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63525" y="5229225"/>
            <a:ext cx="7306310" cy="1137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3" b="3355"/>
          <a:stretch>
            <a:fillRect/>
          </a:stretch>
        </p:blipFill>
        <p:spPr>
          <a:xfrm>
            <a:off x="551815" y="980440"/>
            <a:ext cx="10920730" cy="56883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048750" y="1150620"/>
            <a:ext cx="1946275" cy="752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551815" y="1988820"/>
            <a:ext cx="8956040" cy="752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551815" y="2996565"/>
            <a:ext cx="5273675" cy="752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335280" y="3860800"/>
            <a:ext cx="10448925" cy="752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335280" y="4652645"/>
            <a:ext cx="10448925" cy="752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335280" y="5732780"/>
            <a:ext cx="10549890" cy="955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27" grpId="0" bldLvl="0" animBg="1"/>
      <p:bldP spid="28" grpId="0" bldLvl="0" animBg="1"/>
      <p:bldP spid="29" grpId="0" bldLvl="0" animBg="1"/>
      <p:bldP spid="30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581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91770" y="2276475"/>
            <a:ext cx="10828020" cy="906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91770" y="3183255"/>
            <a:ext cx="10828020" cy="906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191770" y="4220845"/>
            <a:ext cx="10828020" cy="1266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23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24411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639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951855" y="2348865"/>
            <a:ext cx="3002280" cy="650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759143" y="3503390"/>
            <a:ext cx="1466297" cy="4100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805"/>
          <a:stretch>
            <a:fillRect/>
          </a:stretch>
        </p:blipFill>
        <p:spPr>
          <a:xfrm>
            <a:off x="426085" y="981075"/>
            <a:ext cx="11339830" cy="56892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149415" y="2220122"/>
            <a:ext cx="1618639" cy="4671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913890" y="4050030"/>
            <a:ext cx="2410460" cy="647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178165" y="5130165"/>
            <a:ext cx="1494155" cy="580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7964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328275" y="3559175"/>
            <a:ext cx="621030" cy="629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317"/>
          <a:stretch>
            <a:fillRect/>
          </a:stretch>
        </p:blipFill>
        <p:spPr>
          <a:xfrm>
            <a:off x="3792220" y="4149090"/>
            <a:ext cx="5114925" cy="1866265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125" y="5732500"/>
            <a:ext cx="11340000" cy="92832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195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95255" y="1343025"/>
            <a:ext cx="657860" cy="801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307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110680" y="2538851"/>
            <a:ext cx="1618639" cy="428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568967" y="5530614"/>
            <a:ext cx="1114005" cy="4954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85735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zkyYjE2MDgyZWFlMTc0YmYxODA4ZGRmNGM4NjNlNT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1421568299</cp:lastModifiedBy>
  <cp:revision>67</cp:revision>
  <dcterms:created xsi:type="dcterms:W3CDTF">2015-09-16T06:44:00Z</dcterms:created>
  <dcterms:modified xsi:type="dcterms:W3CDTF">2025-06-20T03:34:47Z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2052-12.1.0.17857</vt:lpwstr>
  </property>
  <property fmtid="{D5CDD505-2E9C-101B-9397-08002B2CF9AE}" pid="3" name="ICV">
    <vt:lpwstr>0803F182AC044BA3913AF2E555CD301E</vt:lpwstr>
  </property>
</Properties>
</file>