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3" r:id="rId19"/>
    <p:sldId id="334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87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2204720"/>
            <a:ext cx="86106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945" y="3572510"/>
            <a:ext cx="57054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4055" y="3570875"/>
            <a:ext cx="561763" cy="51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745" y="4500245"/>
            <a:ext cx="20631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4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3446106"/>
            <a:ext cx="1123526" cy="49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1920" y="4345940"/>
            <a:ext cx="3945890" cy="217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1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376445"/>
            <a:ext cx="371335" cy="4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35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4145" y="4538345"/>
            <a:ext cx="67818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4295775" y="5137785"/>
            <a:ext cx="3623310" cy="167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590165" y="3429000"/>
            <a:ext cx="5278120" cy="24371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577764"/>
            <a:ext cx="43798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3356610"/>
            <a:ext cx="4204335" cy="15582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1199515" y="4796790"/>
            <a:ext cx="10081305" cy="187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3"/>
          <a:stretch>
            <a:fillRect/>
          </a:stretch>
        </p:blipFill>
        <p:spPr>
          <a:xfrm>
            <a:off x="360045" y="1124585"/>
            <a:ext cx="11187430" cy="56337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3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6375" y="4696460"/>
            <a:ext cx="55372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341615"/>
            <a:ext cx="447506" cy="45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5297071"/>
            <a:ext cx="1085440" cy="4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9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71738" y="5512235"/>
            <a:ext cx="34277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687902"/>
            <a:ext cx="371335" cy="39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4152265" y="4509135"/>
            <a:ext cx="4578350" cy="1910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6168390" y="2261235"/>
            <a:ext cx="4578350" cy="19107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895"/>
            <a:ext cx="1014467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9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15113" y="1644077"/>
            <a:ext cx="2009017" cy="46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560" y="2486660"/>
            <a:ext cx="768413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0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265" y="1327150"/>
            <a:ext cx="581977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2430145"/>
            <a:ext cx="99733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610" y="3340100"/>
            <a:ext cx="844550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87700" y="4342765"/>
            <a:ext cx="739521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9798" y="5448931"/>
            <a:ext cx="2123274" cy="4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1340485"/>
            <a:ext cx="583120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355" y="2348865"/>
            <a:ext cx="993521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6185" y="3366770"/>
            <a:ext cx="367411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9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519795"/>
            <a:ext cx="476070" cy="4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025" y="4539711"/>
            <a:ext cx="1094962" cy="5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830"/>
            <a:ext cx="11043285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2090" y="4292948"/>
            <a:ext cx="417245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407670" y="1052830"/>
            <a:ext cx="10659745" cy="5689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94749" y="2512830"/>
            <a:ext cx="349054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566968"/>
            <a:ext cx="437984" cy="39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911860" y="4076700"/>
            <a:ext cx="10657250" cy="205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16635"/>
            <a:ext cx="94257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00967" y="6077817"/>
            <a:ext cx="364050" cy="33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6650"/>
            <a:ext cx="9669402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2025-06-20T04:06:22Z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