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56" r:id="rId5"/>
    <p:sldId id="355" r:id="rId6"/>
    <p:sldId id="354" r:id="rId7"/>
    <p:sldId id="353" r:id="rId8"/>
    <p:sldId id="352" r:id="rId9"/>
    <p:sldId id="351" r:id="rId10"/>
    <p:sldId id="350" r:id="rId11"/>
    <p:sldId id="349" r:id="rId12"/>
    <p:sldId id="348" r:id="rId13"/>
    <p:sldId id="347" r:id="rId14"/>
    <p:sldId id="346" r:id="rId15"/>
    <p:sldId id="344" r:id="rId16"/>
    <p:sldId id="343" r:id="rId17"/>
    <p:sldId id="341" r:id="rId18"/>
    <p:sldId id="339" r:id="rId19"/>
    <p:sldId id="337" r:id="rId20"/>
    <p:sldId id="336" r:id="rId21"/>
    <p:sldId id="335" r:id="rId22"/>
    <p:sldId id="334" r:id="rId23"/>
    <p:sldId id="333" r:id="rId24"/>
    <p:sldId id="331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79" autoAdjust="0"/>
    <p:restoredTop sz="94660"/>
  </p:normalViewPr>
  <p:slideViewPr>
    <p:cSldViewPr showGuides="1">
      <p:cViewPr varScale="1">
        <p:scale>
          <a:sx n="64" d="100"/>
          <a:sy n="64" d="100"/>
        </p:scale>
        <p:origin x="546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17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368" y="3133724"/>
            <a:ext cx="11351747" cy="6553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99069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72" t="20639" r="7509" b="23871"/>
          <a:stretch>
            <a:fillRect/>
          </a:stretch>
        </p:blipFill>
        <p:spPr>
          <a:xfrm>
            <a:off x="4871864" y="4293096"/>
            <a:ext cx="2952328" cy="2384573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502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80376" y="1224000"/>
            <a:ext cx="792087" cy="908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99069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13" r="65292" b="30160"/>
          <a:stretch>
            <a:fillRect/>
          </a:stretch>
        </p:blipFill>
        <p:spPr>
          <a:xfrm>
            <a:off x="4799856" y="4590593"/>
            <a:ext cx="2592288" cy="2086814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111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5680" y="1553923"/>
            <a:ext cx="1656184" cy="578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9370" y="2760303"/>
            <a:ext cx="1123526" cy="534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13" r="65292" b="30160"/>
          <a:stretch>
            <a:fillRect/>
          </a:stretch>
        </p:blipFill>
        <p:spPr>
          <a:xfrm>
            <a:off x="4583832" y="3999818"/>
            <a:ext cx="3240360" cy="26085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3369767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82" r="13223" b="30160"/>
          <a:stretch>
            <a:fillRect/>
          </a:stretch>
        </p:blipFill>
        <p:spPr>
          <a:xfrm>
            <a:off x="4193796" y="4293096"/>
            <a:ext cx="3672408" cy="2366633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21976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35560" y="1095094"/>
            <a:ext cx="4834472" cy="821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56440" y="1213893"/>
            <a:ext cx="936104" cy="702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2247223"/>
            <a:ext cx="5054006" cy="821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82" r="13223" b="30160"/>
          <a:stretch>
            <a:fillRect/>
          </a:stretch>
        </p:blipFill>
        <p:spPr>
          <a:xfrm>
            <a:off x="4193796" y="4293096"/>
            <a:ext cx="3672408" cy="2366633"/>
          </a:xfrm>
          <a:prstGeom prst="rect">
            <a:avLst/>
          </a:prstGeom>
        </p:spPr>
      </p:pic>
      <p:pic>
        <p:nvPicPr>
          <p:cNvPr id="10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501008"/>
            <a:ext cx="11340000" cy="8659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728"/>
            <a:ext cx="11340000" cy="55374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91744" y="3353104"/>
            <a:ext cx="936104" cy="716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67608" y="4485146"/>
            <a:ext cx="1656183" cy="716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15480" y="5646924"/>
            <a:ext cx="1296143" cy="727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4"/>
          <a:stretch>
            <a:fillRect/>
          </a:stretch>
        </p:blipFill>
        <p:spPr>
          <a:xfrm>
            <a:off x="5807968" y="5229200"/>
            <a:ext cx="4248472" cy="15300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00218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453"/>
          <a:stretch>
            <a:fillRect/>
          </a:stretch>
        </p:blipFill>
        <p:spPr>
          <a:xfrm>
            <a:off x="5735960" y="4294650"/>
            <a:ext cx="2016224" cy="2346744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672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464152" y="2376151"/>
            <a:ext cx="3672408" cy="764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07405" y="3743597"/>
            <a:ext cx="1761460" cy="534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52" r="42434"/>
          <a:stretch>
            <a:fillRect/>
          </a:stretch>
        </p:blipFill>
        <p:spPr>
          <a:xfrm>
            <a:off x="4630637" y="3743597"/>
            <a:ext cx="2930726" cy="26911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5018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453"/>
          <a:stretch>
            <a:fillRect/>
          </a:stretch>
        </p:blipFill>
        <p:spPr>
          <a:xfrm>
            <a:off x="6030000" y="4251438"/>
            <a:ext cx="2126554" cy="24751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54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2577433"/>
            <a:ext cx="361813" cy="409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78"/>
          <a:stretch>
            <a:fillRect/>
          </a:stretch>
        </p:blipFill>
        <p:spPr>
          <a:xfrm>
            <a:off x="1775520" y="1224000"/>
            <a:ext cx="8904352" cy="5095636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4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07768" y="2358892"/>
            <a:ext cx="1368152" cy="710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78"/>
          <a:stretch>
            <a:fillRect/>
          </a:stretch>
        </p:blipFill>
        <p:spPr>
          <a:xfrm>
            <a:off x="911424" y="3249133"/>
            <a:ext cx="5976664" cy="3420227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66" r="10684"/>
          <a:stretch>
            <a:fillRect/>
          </a:stretch>
        </p:blipFill>
        <p:spPr>
          <a:xfrm>
            <a:off x="7223488" y="3068960"/>
            <a:ext cx="3600400" cy="324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1309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348880"/>
            <a:ext cx="11340000" cy="311776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073602" y="2472827"/>
            <a:ext cx="3465793" cy="533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50176" y="4751563"/>
            <a:ext cx="3541964" cy="533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78"/>
          <a:stretch>
            <a:fillRect/>
          </a:stretch>
        </p:blipFill>
        <p:spPr>
          <a:xfrm>
            <a:off x="6539395" y="4438466"/>
            <a:ext cx="4026564" cy="23042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56279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13"/>
          <a:stretch>
            <a:fillRect/>
          </a:stretch>
        </p:blipFill>
        <p:spPr>
          <a:xfrm>
            <a:off x="3215680" y="3457165"/>
            <a:ext cx="6246368" cy="3149903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2325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13"/>
          <a:stretch>
            <a:fillRect/>
          </a:stretch>
        </p:blipFill>
        <p:spPr>
          <a:xfrm>
            <a:off x="3935760" y="4437112"/>
            <a:ext cx="4320480" cy="2178721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555"/>
          <a:stretch>
            <a:fillRect/>
          </a:stretch>
        </p:blipFill>
        <p:spPr>
          <a:xfrm>
            <a:off x="360000" y="4725144"/>
            <a:ext cx="11340000" cy="20076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68664" y="5036344"/>
            <a:ext cx="323727" cy="28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66" r="22113"/>
          <a:stretch>
            <a:fillRect/>
          </a:stretch>
        </p:blipFill>
        <p:spPr>
          <a:xfrm>
            <a:off x="6456040" y="1224001"/>
            <a:ext cx="3384376" cy="338056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498" b="35137"/>
          <a:stretch>
            <a:fillRect/>
          </a:stretch>
        </p:blipFill>
        <p:spPr>
          <a:xfrm>
            <a:off x="360000" y="1224001"/>
            <a:ext cx="5159936" cy="35731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3"/>
          <a:stretch>
            <a:fillRect/>
          </a:stretch>
        </p:blipFill>
        <p:spPr>
          <a:xfrm>
            <a:off x="1512128" y="1224000"/>
            <a:ext cx="9264392" cy="35748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54546" y="3950444"/>
            <a:ext cx="923576" cy="428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07" r="10048" b="35137"/>
          <a:stretch>
            <a:fillRect/>
          </a:stretch>
        </p:blipFill>
        <p:spPr>
          <a:xfrm>
            <a:off x="6023992" y="3852969"/>
            <a:ext cx="3802743" cy="28163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167" b="35426"/>
          <a:stretch>
            <a:fillRect/>
          </a:stretch>
        </p:blipFill>
        <p:spPr>
          <a:xfrm>
            <a:off x="1271464" y="836712"/>
            <a:ext cx="8688328" cy="3789176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801"/>
          <a:stretch>
            <a:fillRect/>
          </a:stretch>
        </p:blipFill>
        <p:spPr>
          <a:xfrm>
            <a:off x="1127448" y="4797152"/>
            <a:ext cx="8280920" cy="1718237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220"/>
          <a:stretch>
            <a:fillRect/>
          </a:stretch>
        </p:blipFill>
        <p:spPr>
          <a:xfrm>
            <a:off x="8328248" y="4077072"/>
            <a:ext cx="2448272" cy="261446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158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59496" y="4581500"/>
            <a:ext cx="1728191" cy="719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1054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105"/>
          <a:stretch>
            <a:fillRect/>
          </a:stretch>
        </p:blipFill>
        <p:spPr>
          <a:xfrm>
            <a:off x="360000" y="1196752"/>
            <a:ext cx="10606478" cy="19889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80376" y="2276872"/>
            <a:ext cx="86409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577"/>
          <a:stretch>
            <a:fillRect/>
          </a:stretch>
        </p:blipFill>
        <p:spPr>
          <a:xfrm>
            <a:off x="360000" y="3068960"/>
            <a:ext cx="10606478" cy="366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76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87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0456" y="4869160"/>
            <a:ext cx="792088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67" b="27294"/>
          <a:stretch>
            <a:fillRect/>
          </a:stretch>
        </p:blipFill>
        <p:spPr>
          <a:xfrm>
            <a:off x="5735960" y="4640618"/>
            <a:ext cx="2847811" cy="19442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8327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421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0456" y="4553880"/>
            <a:ext cx="792087" cy="782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24" b="35426"/>
          <a:stretch>
            <a:fillRect/>
          </a:stretch>
        </p:blipFill>
        <p:spPr>
          <a:xfrm>
            <a:off x="2927649" y="4424167"/>
            <a:ext cx="6264696" cy="23684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255"/>
          <a:stretch>
            <a:fillRect/>
          </a:stretch>
        </p:blipFill>
        <p:spPr>
          <a:xfrm>
            <a:off x="360000" y="4365104"/>
            <a:ext cx="11077639" cy="186280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426"/>
          <a:stretch>
            <a:fillRect/>
          </a:stretch>
        </p:blipFill>
        <p:spPr>
          <a:xfrm>
            <a:off x="1787840" y="1196752"/>
            <a:ext cx="8616320" cy="2947266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74</cp:revision>
  <dcterms:created xsi:type="dcterms:W3CDTF">2015-09-16T06:44:00Z</dcterms:created>
  <dcterms:modified xsi:type="dcterms:W3CDTF">2025-06-25T00:12:02Z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