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1" r:id="rId4"/>
    <p:sldId id="349" r:id="rId5"/>
    <p:sldId id="348" r:id="rId6"/>
    <p:sldId id="378" r:id="rId7"/>
    <p:sldId id="347" r:id="rId8"/>
    <p:sldId id="379" r:id="rId9"/>
    <p:sldId id="346" r:id="rId10"/>
    <p:sldId id="345" r:id="rId11"/>
    <p:sldId id="380" r:id="rId12"/>
    <p:sldId id="344" r:id="rId13"/>
    <p:sldId id="342" r:id="rId14"/>
    <p:sldId id="341" r:id="rId15"/>
    <p:sldId id="381" r:id="rId16"/>
    <p:sldId id="339" r:id="rId17"/>
    <p:sldId id="382" r:id="rId18"/>
    <p:sldId id="338" r:id="rId19"/>
    <p:sldId id="337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4320" y="2952750"/>
            <a:ext cx="65627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86"/>
          <a:stretch>
            <a:fillRect/>
          </a:stretch>
        </p:blipFill>
        <p:spPr>
          <a:xfrm>
            <a:off x="360045" y="1224280"/>
            <a:ext cx="10500360" cy="2852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36052" y="3421190"/>
            <a:ext cx="1595812" cy="450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130" y="3960495"/>
            <a:ext cx="6997065" cy="258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7"/>
          <a:stretch>
            <a:fillRect/>
          </a:stretch>
        </p:blipFill>
        <p:spPr>
          <a:xfrm>
            <a:off x="407670" y="1341400"/>
            <a:ext cx="10500360" cy="29435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39190" y="1412875"/>
            <a:ext cx="431101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40145" y="1477645"/>
            <a:ext cx="427228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01420" y="2469515"/>
            <a:ext cx="814070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130" y="3960495"/>
            <a:ext cx="6997065" cy="258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8405"/>
            <a:ext cx="11340000" cy="5542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5280" y="4507943"/>
            <a:ext cx="1142569" cy="47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5085080"/>
            <a:ext cx="4356735" cy="1608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65"/>
          <a:stretch>
            <a:fillRect/>
          </a:stretch>
        </p:blipFill>
        <p:spPr>
          <a:xfrm>
            <a:off x="263525" y="1196340"/>
            <a:ext cx="11339830" cy="30971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4220845"/>
            <a:ext cx="6231255" cy="230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37"/>
          <a:stretch>
            <a:fillRect/>
          </a:stretch>
        </p:blipFill>
        <p:spPr>
          <a:xfrm>
            <a:off x="119380" y="1340765"/>
            <a:ext cx="11339830" cy="1951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0640" y="2180590"/>
            <a:ext cx="101727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500755"/>
            <a:ext cx="6814185" cy="3106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60645" y="5661660"/>
            <a:ext cx="6083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50"/>
          <a:stretch>
            <a:fillRect/>
          </a:stretch>
        </p:blipFill>
        <p:spPr>
          <a:xfrm>
            <a:off x="6994525" y="4149090"/>
            <a:ext cx="4464685" cy="230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50"/>
          <a:stretch>
            <a:fillRect/>
          </a:stretch>
        </p:blipFill>
        <p:spPr>
          <a:xfrm>
            <a:off x="360045" y="1224280"/>
            <a:ext cx="11325225" cy="32127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9695" y="3716655"/>
            <a:ext cx="133286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50"/>
          <a:stretch>
            <a:fillRect/>
          </a:stretch>
        </p:blipFill>
        <p:spPr>
          <a:xfrm>
            <a:off x="3935730" y="4436745"/>
            <a:ext cx="4464685" cy="230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06"/>
          <a:stretch>
            <a:fillRect/>
          </a:stretch>
        </p:blipFill>
        <p:spPr>
          <a:xfrm>
            <a:off x="119380" y="1125500"/>
            <a:ext cx="11325225" cy="25111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60235" y="1412875"/>
            <a:ext cx="382714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7735" y="2339975"/>
            <a:ext cx="406654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50"/>
          <a:stretch>
            <a:fillRect/>
          </a:stretch>
        </p:blipFill>
        <p:spPr>
          <a:xfrm>
            <a:off x="4008120" y="3716655"/>
            <a:ext cx="4464685" cy="230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2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4149090"/>
            <a:ext cx="972185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4439920" y="4076700"/>
            <a:ext cx="3188970" cy="2496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8328660" y="1556385"/>
            <a:ext cx="3188970" cy="24968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1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1484630"/>
            <a:ext cx="3581400" cy="1537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29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125" y="836295"/>
            <a:ext cx="3797300" cy="1776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1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5665" y="1479550"/>
            <a:ext cx="58864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0"/>
          <a:stretch>
            <a:fillRect/>
          </a:stretch>
        </p:blipFill>
        <p:spPr>
          <a:xfrm>
            <a:off x="263525" y="1124585"/>
            <a:ext cx="9615170" cy="56168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8796"/>
          <a:stretch>
            <a:fillRect/>
          </a:stretch>
        </p:blipFill>
        <p:spPr>
          <a:xfrm>
            <a:off x="9624695" y="1340485"/>
            <a:ext cx="1944370" cy="17760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9298"/>
          <a:stretch>
            <a:fillRect/>
          </a:stretch>
        </p:blipFill>
        <p:spPr>
          <a:xfrm>
            <a:off x="9840595" y="3572510"/>
            <a:ext cx="1925320" cy="17760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5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347781"/>
            <a:ext cx="371335" cy="40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08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412595"/>
            <a:ext cx="11340000" cy="52308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980440"/>
            <a:ext cx="3483610" cy="173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9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9647" y="2415176"/>
            <a:ext cx="5903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8639" y="3349058"/>
            <a:ext cx="476070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330588"/>
            <a:ext cx="599848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39920" y="4149090"/>
            <a:ext cx="582803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155565"/>
            <a:ext cx="167195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2445" y="5085080"/>
            <a:ext cx="3483610" cy="173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34256" y="4305035"/>
            <a:ext cx="2789773" cy="51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5156835"/>
            <a:ext cx="511810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035" y="4940935"/>
            <a:ext cx="3483610" cy="173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7"/>
          <a:stretch>
            <a:fillRect/>
          </a:stretch>
        </p:blipFill>
        <p:spPr>
          <a:xfrm>
            <a:off x="360045" y="1224280"/>
            <a:ext cx="9772015" cy="55889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69057" y="5401359"/>
            <a:ext cx="426653" cy="37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97252" y="6238472"/>
            <a:ext cx="418449" cy="37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60235" y="1124585"/>
            <a:ext cx="1958975" cy="148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277" y="5225008"/>
            <a:ext cx="2894508" cy="4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4220845"/>
            <a:ext cx="6186170" cy="2235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4155" y="4149090"/>
            <a:ext cx="5130165" cy="220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11"/>
          <a:stretch>
            <a:fillRect/>
          </a:stretch>
        </p:blipFill>
        <p:spPr>
          <a:xfrm>
            <a:off x="360045" y="1224280"/>
            <a:ext cx="11339830" cy="3212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9244" y="1490863"/>
            <a:ext cx="1066397" cy="47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4785" y="3559059"/>
            <a:ext cx="2218488" cy="49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293235"/>
            <a:ext cx="5130165" cy="220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52"/>
          <a:stretch>
            <a:fillRect/>
          </a:stretch>
        </p:blipFill>
        <p:spPr>
          <a:xfrm>
            <a:off x="263525" y="1556665"/>
            <a:ext cx="11339830" cy="21726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60460" y="1628775"/>
            <a:ext cx="212344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2830" y="2770505"/>
            <a:ext cx="447611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860800"/>
            <a:ext cx="5130165" cy="220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1008100"/>
            <a:ext cx="11340000" cy="4246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8550" y="4436124"/>
            <a:ext cx="314206" cy="38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25" y="4725035"/>
            <a:ext cx="4094480" cy="175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602"/>
          <a:stretch>
            <a:fillRect/>
          </a:stretch>
        </p:blipFill>
        <p:spPr>
          <a:xfrm>
            <a:off x="360045" y="1224280"/>
            <a:ext cx="11339830" cy="1916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2491008"/>
            <a:ext cx="428463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530" y="3213100"/>
            <a:ext cx="6247765" cy="2682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48"/>
          <a:stretch>
            <a:fillRect/>
          </a:stretch>
        </p:blipFill>
        <p:spPr>
          <a:xfrm>
            <a:off x="360045" y="3213380"/>
            <a:ext cx="11339830" cy="30026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885" y="908685"/>
            <a:ext cx="5502275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6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4518025"/>
            <a:ext cx="5679440" cy="2096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2025-06-20T07:25:10Z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