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32"/>
  </p:handoutMasterIdLst>
  <p:sldIdLst>
    <p:sldId id="302" r:id="rId3"/>
    <p:sldId id="355" r:id="rId4"/>
    <p:sldId id="386" r:id="rId5"/>
    <p:sldId id="353" r:id="rId6"/>
    <p:sldId id="352" r:id="rId7"/>
    <p:sldId id="387" r:id="rId8"/>
    <p:sldId id="351" r:id="rId9"/>
    <p:sldId id="350" r:id="rId10"/>
    <p:sldId id="349" r:id="rId11"/>
    <p:sldId id="347" r:id="rId12"/>
    <p:sldId id="346" r:id="rId13"/>
    <p:sldId id="344" r:id="rId14"/>
    <p:sldId id="343" r:id="rId16"/>
    <p:sldId id="342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7" r:id="rId31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0920" y="2060575"/>
            <a:ext cx="7629525" cy="101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3644900"/>
            <a:ext cx="10067925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24000"/>
            <a:ext cx="11340000" cy="2890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48525" y="1268730"/>
            <a:ext cx="3298825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1860" y="2214880"/>
            <a:ext cx="9544050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1284" y="3465875"/>
            <a:ext cx="2228010" cy="467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52774"/>
          <a:stretch>
            <a:fillRect/>
          </a:stretch>
        </p:blipFill>
        <p:spPr>
          <a:xfrm>
            <a:off x="1991995" y="4436110"/>
            <a:ext cx="4170680" cy="18002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l="13809" t="47226"/>
          <a:stretch>
            <a:fillRect/>
          </a:stretch>
        </p:blipFill>
        <p:spPr>
          <a:xfrm>
            <a:off x="6096000" y="4292600"/>
            <a:ext cx="3594735" cy="2011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685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135" y="5013325"/>
            <a:ext cx="4600575" cy="15246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264650" y="5156835"/>
            <a:ext cx="1287780" cy="106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9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73904" y="2462211"/>
            <a:ext cx="1056876" cy="4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06045" y="2462211"/>
            <a:ext cx="1056876" cy="43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9798" y="5367246"/>
            <a:ext cx="2884987" cy="42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135" y="5013325"/>
            <a:ext cx="4600575" cy="152463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264650" y="5156835"/>
            <a:ext cx="1287780" cy="106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6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40050" y="4410155"/>
            <a:ext cx="866448" cy="410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4293235"/>
            <a:ext cx="2562225" cy="218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35" y="1003020"/>
            <a:ext cx="11340000" cy="4096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84290" y="3140710"/>
            <a:ext cx="466788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2370" y="4170045"/>
            <a:ext cx="813498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40470" y="4958715"/>
            <a:ext cx="2971165" cy="183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626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452695" y="5447547"/>
            <a:ext cx="361813" cy="40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802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7"/>
          <a:stretch>
            <a:fillRect/>
          </a:stretch>
        </p:blipFill>
        <p:spPr>
          <a:xfrm>
            <a:off x="360045" y="1052195"/>
            <a:ext cx="10593705" cy="56892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88355" y="3527338"/>
            <a:ext cx="337997" cy="373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8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6520" y="3429635"/>
            <a:ext cx="735330" cy="92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35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4941871"/>
            <a:ext cx="361813" cy="400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3" b="37788"/>
          <a:stretch>
            <a:fillRect/>
          </a:stretch>
        </p:blipFill>
        <p:spPr>
          <a:xfrm>
            <a:off x="360045" y="1224280"/>
            <a:ext cx="11209020" cy="364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9617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538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4035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86347" y="3356823"/>
            <a:ext cx="1142569" cy="477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0505" y="4337050"/>
            <a:ext cx="175768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7" b="44405"/>
          <a:stretch>
            <a:fillRect/>
          </a:stretch>
        </p:blipFill>
        <p:spPr>
          <a:xfrm>
            <a:off x="4584065" y="4869180"/>
            <a:ext cx="2377440" cy="1799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3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461770"/>
            <a:ext cx="699897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79875" y="2420620"/>
            <a:ext cx="680212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427730"/>
            <a:ext cx="531558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7" b="44405"/>
          <a:stretch>
            <a:fillRect/>
          </a:stretch>
        </p:blipFill>
        <p:spPr>
          <a:xfrm>
            <a:off x="4655820" y="4509135"/>
            <a:ext cx="2377440" cy="1799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8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863955"/>
            <a:ext cx="11340000" cy="4413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19865" y="1283400"/>
            <a:ext cx="1056875" cy="495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3669" y="2341545"/>
            <a:ext cx="1161612" cy="457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3921" y="3380625"/>
            <a:ext cx="2846901" cy="495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34350" y="4340225"/>
            <a:ext cx="379412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5156835"/>
            <a:ext cx="2438400" cy="156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9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268730"/>
            <a:ext cx="7214870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44584" y="3563379"/>
            <a:ext cx="3894256" cy="49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310" y="4509135"/>
            <a:ext cx="2438400" cy="156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18"/>
          <a:stretch>
            <a:fillRect/>
          </a:stretch>
        </p:blipFill>
        <p:spPr>
          <a:xfrm>
            <a:off x="551815" y="1196340"/>
            <a:ext cx="11002645" cy="56073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2"/>
          <a:stretch>
            <a:fillRect/>
          </a:stretch>
        </p:blipFill>
        <p:spPr>
          <a:xfrm>
            <a:off x="7031990" y="836295"/>
            <a:ext cx="2837180" cy="2164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6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28200" y="2393950"/>
            <a:ext cx="66802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2"/>
          <a:stretch>
            <a:fillRect/>
          </a:stretch>
        </p:blipFill>
        <p:spPr>
          <a:xfrm>
            <a:off x="4944110" y="1916430"/>
            <a:ext cx="2837180" cy="216408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4004665"/>
            <a:ext cx="11340000" cy="2718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97" r="1153" b="4612"/>
          <a:stretch>
            <a:fillRect/>
          </a:stretch>
        </p:blipFill>
        <p:spPr>
          <a:xfrm>
            <a:off x="695325" y="1268730"/>
            <a:ext cx="11209020" cy="17278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3068955"/>
            <a:ext cx="5441315" cy="3689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785" y="2996565"/>
            <a:ext cx="4170680" cy="381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1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73904" y="2529529"/>
            <a:ext cx="1056876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53652" y="2529529"/>
            <a:ext cx="1066397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82055" y="3337560"/>
            <a:ext cx="308546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52774"/>
          <a:stretch>
            <a:fillRect/>
          </a:stretch>
        </p:blipFill>
        <p:spPr>
          <a:xfrm>
            <a:off x="1127760" y="4653280"/>
            <a:ext cx="4170680" cy="18002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t="47226"/>
          <a:stretch>
            <a:fillRect/>
          </a:stretch>
        </p:blipFill>
        <p:spPr>
          <a:xfrm>
            <a:off x="6024245" y="4653280"/>
            <a:ext cx="4170680" cy="2011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424"/>
          <a:stretch>
            <a:fillRect/>
          </a:stretch>
        </p:blipFill>
        <p:spPr>
          <a:xfrm>
            <a:off x="360045" y="1224280"/>
            <a:ext cx="11339830" cy="20608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16070" y="2550397"/>
            <a:ext cx="1056876" cy="47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3356610"/>
            <a:ext cx="4858385" cy="32943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930" y="3284220"/>
            <a:ext cx="3723640" cy="34036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6744970" y="2277110"/>
            <a:ext cx="3561715" cy="87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76"/>
          <a:stretch>
            <a:fillRect/>
          </a:stretch>
        </p:blipFill>
        <p:spPr>
          <a:xfrm>
            <a:off x="360045" y="1124865"/>
            <a:ext cx="11339830" cy="201394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750125" y="2451292"/>
            <a:ext cx="295163" cy="381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52774"/>
          <a:stretch>
            <a:fillRect/>
          </a:stretch>
        </p:blipFill>
        <p:spPr>
          <a:xfrm>
            <a:off x="1199515" y="3429000"/>
            <a:ext cx="4170680" cy="18002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t="47226"/>
          <a:stretch>
            <a:fillRect/>
          </a:stretch>
        </p:blipFill>
        <p:spPr>
          <a:xfrm>
            <a:off x="5375910" y="3213100"/>
            <a:ext cx="4170680" cy="2011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286"/>
          <a:stretch>
            <a:fillRect/>
          </a:stretch>
        </p:blipFill>
        <p:spPr>
          <a:xfrm>
            <a:off x="360045" y="1224280"/>
            <a:ext cx="11339830" cy="11248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59"/>
          <a:stretch>
            <a:fillRect/>
          </a:stretch>
        </p:blipFill>
        <p:spPr>
          <a:xfrm>
            <a:off x="2110105" y="2132965"/>
            <a:ext cx="7839710" cy="22967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b="52774"/>
          <a:stretch>
            <a:fillRect/>
          </a:stretch>
        </p:blipFill>
        <p:spPr>
          <a:xfrm>
            <a:off x="1991995" y="4508500"/>
            <a:ext cx="4170680" cy="18002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13809" t="47226"/>
          <a:stretch>
            <a:fillRect/>
          </a:stretch>
        </p:blipFill>
        <p:spPr>
          <a:xfrm>
            <a:off x="6096000" y="4364990"/>
            <a:ext cx="3594735" cy="201168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6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05495" y="2407285"/>
            <a:ext cx="139827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52774"/>
          <a:stretch>
            <a:fillRect/>
          </a:stretch>
        </p:blipFill>
        <p:spPr>
          <a:xfrm>
            <a:off x="1991995" y="4076700"/>
            <a:ext cx="4170680" cy="18002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13809" t="47226"/>
          <a:stretch>
            <a:fillRect/>
          </a:stretch>
        </p:blipFill>
        <p:spPr>
          <a:xfrm>
            <a:off x="6096000" y="3933190"/>
            <a:ext cx="3594735" cy="2011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505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131"/>
          <a:stretch>
            <a:fillRect/>
          </a:stretch>
        </p:blipFill>
        <p:spPr>
          <a:xfrm>
            <a:off x="839470" y="2132330"/>
            <a:ext cx="7129190" cy="1778635"/>
          </a:xfrm>
          <a:prstGeom prst="rect">
            <a:avLst/>
          </a:prstGeom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100" y="3213100"/>
            <a:ext cx="4858385" cy="32943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0055" y="3140710"/>
            <a:ext cx="3723640" cy="3403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3068955"/>
            <a:ext cx="3252470" cy="110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2025-06-20T06:55:36Z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