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5" r:id="rId5"/>
    <p:sldId id="354" r:id="rId6"/>
    <p:sldId id="353" r:id="rId7"/>
    <p:sldId id="351" r:id="rId8"/>
    <p:sldId id="350" r:id="rId9"/>
    <p:sldId id="348" r:id="rId10"/>
    <p:sldId id="347" r:id="rId11"/>
    <p:sldId id="346" r:id="rId12"/>
    <p:sldId id="345" r:id="rId13"/>
    <p:sldId id="343" r:id="rId14"/>
    <p:sldId id="342" r:id="rId15"/>
    <p:sldId id="341" r:id="rId16"/>
    <p:sldId id="339" r:id="rId17"/>
    <p:sldId id="338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0" autoAdjust="0"/>
    <p:restoredTop sz="94660"/>
  </p:normalViewPr>
  <p:slideViewPr>
    <p:cSldViewPr showGuides="1">
      <p:cViewPr varScale="1">
        <p:scale>
          <a:sx n="64" d="100"/>
          <a:sy n="64" d="100"/>
        </p:scale>
        <p:origin x="61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2087" y="2952750"/>
            <a:ext cx="92678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837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3645024"/>
            <a:ext cx="648071" cy="80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3305713" y="4221088"/>
            <a:ext cx="5880016" cy="2400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0291"/>
            <a:ext cx="11340000" cy="465906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6115468" y="1124744"/>
            <a:ext cx="5178568" cy="211372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5743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4838138"/>
            <a:ext cx="2351788" cy="5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8248" y="5941131"/>
            <a:ext cx="1800200" cy="65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776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106119"/>
            <a:ext cx="7267834" cy="44550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5768" y="2624131"/>
            <a:ext cx="590327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3022" y="3843293"/>
            <a:ext cx="323727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>
            <a:fillRect/>
          </a:stretch>
        </p:blipFill>
        <p:spPr>
          <a:xfrm>
            <a:off x="3215680" y="4539141"/>
            <a:ext cx="5352276" cy="2227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1547839"/>
            <a:ext cx="1228261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040" y="2553693"/>
            <a:ext cx="4536504" cy="73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929015"/>
            <a:ext cx="3589571" cy="49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>
            <a:fillRect/>
          </a:stretch>
        </p:blipFill>
        <p:spPr>
          <a:xfrm>
            <a:off x="3215680" y="4539141"/>
            <a:ext cx="5352276" cy="2227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41818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8196248" y="4598895"/>
            <a:ext cx="3503752" cy="18880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47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15566" y="1453193"/>
            <a:ext cx="3551486" cy="54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3791744" y="3874125"/>
            <a:ext cx="4608512" cy="248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8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7984" y="2663697"/>
            <a:ext cx="1199697" cy="53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3791744" y="3874125"/>
            <a:ext cx="4608512" cy="248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5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586089"/>
            <a:ext cx="361813" cy="41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4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521" y="1414893"/>
            <a:ext cx="923576" cy="44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3791744" y="3874125"/>
            <a:ext cx="4608512" cy="248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3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4987" y="2607132"/>
            <a:ext cx="2427958" cy="53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54" r="15129"/>
          <a:stretch>
            <a:fillRect/>
          </a:stretch>
        </p:blipFill>
        <p:spPr>
          <a:xfrm>
            <a:off x="1368112" y="3212046"/>
            <a:ext cx="9624432" cy="3338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8112" y="5619991"/>
            <a:ext cx="3888432" cy="76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 b="62186"/>
          <a:stretch>
            <a:fillRect/>
          </a:stretch>
        </p:blipFill>
        <p:spPr>
          <a:xfrm>
            <a:off x="1975440" y="1238009"/>
            <a:ext cx="8616320" cy="1974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60783"/>
            <a:ext cx="11340000" cy="46004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8"/>
          <a:stretch>
            <a:fillRect/>
          </a:stretch>
        </p:blipFill>
        <p:spPr>
          <a:xfrm>
            <a:off x="5951984" y="5517232"/>
            <a:ext cx="936104" cy="11953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42837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8"/>
          <a:stretch>
            <a:fillRect/>
          </a:stretch>
        </p:blipFill>
        <p:spPr>
          <a:xfrm>
            <a:off x="4799856" y="4437112"/>
            <a:ext cx="1800200" cy="229879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3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3912" y="2348881"/>
            <a:ext cx="3276583" cy="83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7152" y="3715216"/>
            <a:ext cx="3709247" cy="72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8"/>
          <a:stretch>
            <a:fillRect/>
          </a:stretch>
        </p:blipFill>
        <p:spPr>
          <a:xfrm>
            <a:off x="10092937" y="4437112"/>
            <a:ext cx="1691695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7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7355" y="1453322"/>
            <a:ext cx="495113" cy="38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7607" y="2619045"/>
            <a:ext cx="504634" cy="49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8"/>
          <a:stretch>
            <a:fillRect/>
          </a:stretch>
        </p:blipFill>
        <p:spPr>
          <a:xfrm>
            <a:off x="5303912" y="3789040"/>
            <a:ext cx="1924473" cy="2457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3429000"/>
            <a:ext cx="72007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618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7" r="1793" b="49824"/>
          <a:stretch>
            <a:fillRect/>
          </a:stretch>
        </p:blipFill>
        <p:spPr>
          <a:xfrm>
            <a:off x="9702723" y="4437112"/>
            <a:ext cx="2160240" cy="158505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97"/>
          <a:stretch>
            <a:fillRect/>
          </a:stretch>
        </p:blipFill>
        <p:spPr>
          <a:xfrm>
            <a:off x="360000" y="1224000"/>
            <a:ext cx="11340000" cy="285307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>
            <a:fillRect/>
          </a:stretch>
        </p:blipFill>
        <p:spPr>
          <a:xfrm>
            <a:off x="4373968" y="4221088"/>
            <a:ext cx="3444064" cy="23979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85732"/>
            <a:ext cx="11340000" cy="18556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79626"/>
          <a:stretch>
            <a:fillRect/>
          </a:stretch>
        </p:blipFill>
        <p:spPr>
          <a:xfrm>
            <a:off x="335360" y="1268760"/>
            <a:ext cx="10716568" cy="822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4392" y="1268760"/>
            <a:ext cx="648071" cy="82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>
            <a:fillRect/>
          </a:stretch>
        </p:blipFill>
        <p:spPr>
          <a:xfrm>
            <a:off x="4223792" y="2022406"/>
            <a:ext cx="3942112" cy="274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464" y="4437112"/>
            <a:ext cx="648072" cy="82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4" r="47513"/>
          <a:stretch>
            <a:fillRect/>
          </a:stretch>
        </p:blipFill>
        <p:spPr>
          <a:xfrm>
            <a:off x="5742756" y="4437112"/>
            <a:ext cx="3647768" cy="2139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73"/>
          <a:stretch>
            <a:fillRect/>
          </a:stretch>
        </p:blipFill>
        <p:spPr>
          <a:xfrm>
            <a:off x="360000" y="1412776"/>
            <a:ext cx="11340000" cy="342913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28" r="88787"/>
          <a:stretch>
            <a:fillRect/>
          </a:stretch>
        </p:blipFill>
        <p:spPr>
          <a:xfrm>
            <a:off x="10128448" y="5118511"/>
            <a:ext cx="1271504" cy="65950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27" b="17417"/>
          <a:stretch>
            <a:fillRect/>
          </a:stretch>
        </p:blipFill>
        <p:spPr>
          <a:xfrm>
            <a:off x="360000" y="4985929"/>
            <a:ext cx="11340000" cy="79208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28" r="88787"/>
          <a:stretch>
            <a:fillRect/>
          </a:stretch>
        </p:blipFill>
        <p:spPr>
          <a:xfrm>
            <a:off x="10128448" y="3894375"/>
            <a:ext cx="1271504" cy="65950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4" r="47513"/>
          <a:stretch>
            <a:fillRect/>
          </a:stretch>
        </p:blipFill>
        <p:spPr>
          <a:xfrm>
            <a:off x="8642830" y="1772816"/>
            <a:ext cx="3069794" cy="1800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1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3573016"/>
            <a:ext cx="720080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2" t="5562" r="7508" b="34538"/>
          <a:stretch>
            <a:fillRect/>
          </a:stretch>
        </p:blipFill>
        <p:spPr>
          <a:xfrm>
            <a:off x="6672064" y="4199784"/>
            <a:ext cx="2647746" cy="2346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74</cp:revision>
  <dcterms:created xsi:type="dcterms:W3CDTF">2015-09-16T06:44:00Z</dcterms:created>
  <dcterms:modified xsi:type="dcterms:W3CDTF">2025-06-25T00:12:13Z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