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9"/>
  </p:handoutMasterIdLst>
  <p:sldIdLst>
    <p:sldId id="302" r:id="rId3"/>
    <p:sldId id="354" r:id="rId4"/>
    <p:sldId id="352" r:id="rId5"/>
    <p:sldId id="351" r:id="rId6"/>
    <p:sldId id="349" r:id="rId7"/>
    <p:sldId id="348" r:id="rId8"/>
    <p:sldId id="347" r:id="rId9"/>
    <p:sldId id="346" r:id="rId10"/>
    <p:sldId id="345" r:id="rId11"/>
    <p:sldId id="344" r:id="rId12"/>
    <p:sldId id="342" r:id="rId13"/>
    <p:sldId id="341" r:id="rId14"/>
    <p:sldId id="340" r:id="rId15"/>
    <p:sldId id="339" r:id="rId16"/>
    <p:sldId id="337" r:id="rId17"/>
    <p:sldId id="336" r:id="rId18"/>
    <p:sldId id="334" r:id="rId19"/>
    <p:sldId id="333" r:id="rId20"/>
    <p:sldId id="332" r:id="rId21"/>
    <p:sldId id="331" r:id="rId22"/>
    <p:sldId id="330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5845" y="2995295"/>
            <a:ext cx="50196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9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5885" y="3424555"/>
            <a:ext cx="73660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8256270" y="3860800"/>
            <a:ext cx="3933190" cy="2716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28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8035" y="1576316"/>
            <a:ext cx="1152091" cy="39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21" r="10679"/>
          <a:stretch>
            <a:fillRect/>
          </a:stretch>
        </p:blipFill>
        <p:spPr>
          <a:xfrm>
            <a:off x="4944110" y="2204720"/>
            <a:ext cx="2880315" cy="4608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4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4529433"/>
            <a:ext cx="542720" cy="38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8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08120" y="1196340"/>
            <a:ext cx="136461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170" y="3110865"/>
            <a:ext cx="147574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/>
          <a:stretch>
            <a:fillRect/>
          </a:stretch>
        </p:blipFill>
        <p:spPr>
          <a:xfrm>
            <a:off x="4224020" y="2924810"/>
            <a:ext cx="3543300" cy="351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10788650" cy="56902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768840" y="6036310"/>
            <a:ext cx="787400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36"/>
          <a:stretch>
            <a:fillRect/>
          </a:stretch>
        </p:blipFill>
        <p:spPr>
          <a:xfrm>
            <a:off x="8688705" y="836295"/>
            <a:ext cx="2808605" cy="2338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628495"/>
            <a:ext cx="11340000" cy="40857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36"/>
          <a:stretch>
            <a:fillRect/>
          </a:stretch>
        </p:blipFill>
        <p:spPr>
          <a:xfrm>
            <a:off x="9264650" y="980440"/>
            <a:ext cx="2808605" cy="23387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132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49"/>
          <a:stretch>
            <a:fillRect/>
          </a:stretch>
        </p:blipFill>
        <p:spPr>
          <a:xfrm>
            <a:off x="2999740" y="3140710"/>
            <a:ext cx="5112385" cy="2683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0" y="3068955"/>
            <a:ext cx="6581775" cy="32861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1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9510" y="3408680"/>
            <a:ext cx="289433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49"/>
          <a:stretch>
            <a:fillRect/>
          </a:stretch>
        </p:blipFill>
        <p:spPr>
          <a:xfrm>
            <a:off x="3658870" y="3500755"/>
            <a:ext cx="4877435" cy="25603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785" y="3500755"/>
            <a:ext cx="4808220" cy="2400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8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4382" y="1434079"/>
            <a:ext cx="552241" cy="36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068955"/>
            <a:ext cx="6581775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80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04155" y="3356610"/>
            <a:ext cx="538607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9319" y="4672360"/>
            <a:ext cx="2256574" cy="514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5373370"/>
            <a:ext cx="2505710" cy="125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71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285730" y="5176520"/>
            <a:ext cx="69596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8025765" y="1340485"/>
            <a:ext cx="2863850" cy="20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1610"/>
            <a:ext cx="11340000" cy="4964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32705" y="2122805"/>
            <a:ext cx="458724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323968"/>
            <a:ext cx="2904030" cy="51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84515" y="4148455"/>
            <a:ext cx="166179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0045" y="5224145"/>
            <a:ext cx="413067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5013325"/>
            <a:ext cx="3472815" cy="1734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224000"/>
            <a:ext cx="11340000" cy="54254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50" y="1124585"/>
            <a:ext cx="2260600" cy="1570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77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557811"/>
            <a:ext cx="2904030" cy="41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220" y="1340485"/>
            <a:ext cx="4850765" cy="3371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73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45" y="836295"/>
            <a:ext cx="5441950" cy="2446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1052550"/>
            <a:ext cx="11340000" cy="5186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1555" y="2177415"/>
            <a:ext cx="148971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5970" y="3338830"/>
            <a:ext cx="158559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1106" y="5533431"/>
            <a:ext cx="428463" cy="35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303"/>
          <a:stretch>
            <a:fillRect/>
          </a:stretch>
        </p:blipFill>
        <p:spPr>
          <a:xfrm>
            <a:off x="10480040" y="1340485"/>
            <a:ext cx="1711960" cy="193865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45" r="13991"/>
          <a:stretch>
            <a:fillRect/>
          </a:stretch>
        </p:blipFill>
        <p:spPr>
          <a:xfrm>
            <a:off x="10272395" y="4004945"/>
            <a:ext cx="1882775" cy="193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4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4380" y="1412875"/>
            <a:ext cx="165227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5692" y="2510715"/>
            <a:ext cx="2504130" cy="50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1435" y="3334385"/>
            <a:ext cx="968692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71905" y="4293235"/>
            <a:ext cx="606107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37"/>
          <a:stretch>
            <a:fillRect/>
          </a:stretch>
        </p:blipFill>
        <p:spPr>
          <a:xfrm>
            <a:off x="8256270" y="4509135"/>
            <a:ext cx="3888740" cy="2007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6"/>
          <a:stretch>
            <a:fillRect/>
          </a:stretch>
        </p:blipFill>
        <p:spPr>
          <a:xfrm>
            <a:off x="335280" y="1124585"/>
            <a:ext cx="9581515" cy="56165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8904605" y="3284855"/>
            <a:ext cx="2863850" cy="2032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936345"/>
            <a:ext cx="11340000" cy="4013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7170" y="4106545"/>
            <a:ext cx="62865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2" b="3931"/>
          <a:stretch>
            <a:fillRect/>
          </a:stretch>
        </p:blipFill>
        <p:spPr>
          <a:xfrm>
            <a:off x="1055370" y="4653280"/>
            <a:ext cx="10585495" cy="208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738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13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75685" y="1340485"/>
            <a:ext cx="129349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57970" y="2329815"/>
            <a:ext cx="120904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96865" y="4110355"/>
            <a:ext cx="299275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 t="-4927"/>
          <a:stretch>
            <a:fillRect/>
          </a:stretch>
        </p:blipFill>
        <p:spPr>
          <a:xfrm>
            <a:off x="9336405" y="4004945"/>
            <a:ext cx="2307590" cy="2307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0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8236" y="2521247"/>
            <a:ext cx="399899" cy="50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7204" y="4543426"/>
            <a:ext cx="409420" cy="37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8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7052" y="1405058"/>
            <a:ext cx="771234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940" y="3068955"/>
            <a:ext cx="149860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00745" y="3268345"/>
            <a:ext cx="133286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6" b="30550"/>
          <a:stretch>
            <a:fillRect/>
          </a:stretch>
        </p:blipFill>
        <p:spPr>
          <a:xfrm>
            <a:off x="4260215" y="4018915"/>
            <a:ext cx="3227705" cy="2481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360045" y="1052195"/>
            <a:ext cx="10952480" cy="5689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51085" y="2299335"/>
            <a:ext cx="67183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2025-06-20T05:37:29Z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