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31"/>
  </p:handoutMasterIdLst>
  <p:sldIdLst>
    <p:sldId id="302" r:id="rId3"/>
    <p:sldId id="324" r:id="rId4"/>
    <p:sldId id="358" r:id="rId5"/>
    <p:sldId id="357" r:id="rId6"/>
    <p:sldId id="356" r:id="rId7"/>
    <p:sldId id="355" r:id="rId8"/>
    <p:sldId id="353" r:id="rId9"/>
    <p:sldId id="352" r:id="rId10"/>
    <p:sldId id="351" r:id="rId11"/>
    <p:sldId id="349" r:id="rId12"/>
    <p:sldId id="348" r:id="rId13"/>
    <p:sldId id="347" r:id="rId14"/>
    <p:sldId id="345" r:id="rId15"/>
    <p:sldId id="344" r:id="rId16"/>
    <p:sldId id="343" r:id="rId18"/>
    <p:sldId id="342" r:id="rId19"/>
    <p:sldId id="341" r:id="rId20"/>
    <p:sldId id="340" r:id="rId21"/>
    <p:sldId id="339" r:id="rId22"/>
    <p:sldId id="338" r:id="rId23"/>
    <p:sldId id="336" r:id="rId24"/>
    <p:sldId id="335" r:id="rId25"/>
    <p:sldId id="332" r:id="rId26"/>
    <p:sldId id="331" r:id="rId27"/>
    <p:sldId id="330" r:id="rId28"/>
    <p:sldId id="328" r:id="rId29"/>
    <p:sldId id="327" r:id="rId30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7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9" d="100"/>
          <a:sy n="19" d="100"/>
        </p:scale>
        <p:origin x="783" y="27"/>
      </p:cViewPr>
      <p:guideLst>
        <p:guide orient="horz" pos="2160"/>
        <p:guide pos="387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2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0.png"/><Relationship Id="rId2" Type="http://schemas.openxmlformats.org/officeDocument/2006/relationships/image" Target="../media/image38.png"/><Relationship Id="rId1" Type="http://schemas.openxmlformats.org/officeDocument/2006/relationships/image" Target="../media/image3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81020" y="2857500"/>
            <a:ext cx="6029325" cy="1143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633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168312" y="4419637"/>
            <a:ext cx="561763" cy="381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80325" y="3933190"/>
            <a:ext cx="3157220" cy="28073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79529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7508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91770" y="2708910"/>
            <a:ext cx="5127625" cy="1175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9380" y="3933190"/>
            <a:ext cx="10982325" cy="977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119380" y="4993640"/>
            <a:ext cx="10982325" cy="977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2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80160"/>
            <a:ext cx="11340000" cy="388005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72355" y="4725035"/>
            <a:ext cx="2307590" cy="199898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028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3356610"/>
            <a:ext cx="7251065" cy="1570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21945" y="5013325"/>
            <a:ext cx="10674985" cy="1570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526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1770" y="2276475"/>
            <a:ext cx="5228590" cy="746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60045" y="3356610"/>
            <a:ext cx="10947400" cy="746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263525" y="4364990"/>
            <a:ext cx="10747375" cy="1410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552305" y="980440"/>
            <a:ext cx="2307590" cy="19989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141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581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09860" y="2976880"/>
            <a:ext cx="581660" cy="772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02823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79855"/>
            <a:ext cx="11340000" cy="390785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52695" y="4406295"/>
            <a:ext cx="361813" cy="400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84065" y="4076700"/>
            <a:ext cx="2775585" cy="26466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196340"/>
            <a:ext cx="10454640" cy="565277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9552305" y="4004945"/>
            <a:ext cx="654050" cy="701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8561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2080" y="1484630"/>
            <a:ext cx="2775585" cy="264668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59840"/>
            <a:ext cx="11340000" cy="47694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92695" y="3172874"/>
            <a:ext cx="599848" cy="391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27760" y="4965065"/>
            <a:ext cx="1931035" cy="595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20055" y="4653280"/>
            <a:ext cx="2073910" cy="21012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4564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58"/>
          <a:stretch>
            <a:fillRect/>
          </a:stretch>
        </p:blipFill>
        <p:spPr>
          <a:xfrm>
            <a:off x="1127760" y="3212465"/>
            <a:ext cx="10584860" cy="17564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63936" y="3374478"/>
            <a:ext cx="895012" cy="410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07966" y="4338692"/>
            <a:ext cx="571284" cy="381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059050" y="4338692"/>
            <a:ext cx="199949" cy="381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654"/>
          <a:stretch>
            <a:fillRect/>
          </a:stretch>
        </p:blipFill>
        <p:spPr>
          <a:xfrm>
            <a:off x="5232400" y="4869180"/>
            <a:ext cx="2228215" cy="19069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6894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68615" y="3933190"/>
            <a:ext cx="3324225" cy="2447925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142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0045" y="3213100"/>
            <a:ext cx="6051550" cy="762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1770" y="3933190"/>
            <a:ext cx="6708775" cy="1768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19380" y="5701665"/>
            <a:ext cx="6511925" cy="762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8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020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525" y="2132965"/>
            <a:ext cx="8552180" cy="1198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60045" y="3601085"/>
            <a:ext cx="8552180" cy="1430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55760" y="980440"/>
            <a:ext cx="2757170" cy="20307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0873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0100" y="1268730"/>
            <a:ext cx="5571490" cy="1603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510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67204" y="2416711"/>
            <a:ext cx="342769" cy="391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7985" y="2924810"/>
            <a:ext cx="5571490" cy="160337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32"/>
          <a:stretch>
            <a:fillRect/>
          </a:stretch>
        </p:blipFill>
        <p:spPr>
          <a:xfrm>
            <a:off x="360045" y="3860800"/>
            <a:ext cx="11339830" cy="29530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91117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522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044030" y="3445726"/>
            <a:ext cx="866448" cy="4004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891270" y="4309745"/>
            <a:ext cx="685165" cy="471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24"/>
          <a:stretch>
            <a:fillRect/>
          </a:stretch>
        </p:blipFill>
        <p:spPr>
          <a:xfrm>
            <a:off x="407670" y="1052830"/>
            <a:ext cx="11336020" cy="5761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377805" y="5217160"/>
            <a:ext cx="609600" cy="615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460" y="935990"/>
            <a:ext cx="10429875" cy="25361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96450" y="2773045"/>
            <a:ext cx="574040" cy="638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90"/>
          <a:stretch>
            <a:fillRect/>
          </a:stretch>
        </p:blipFill>
        <p:spPr>
          <a:xfrm>
            <a:off x="997585" y="3411855"/>
            <a:ext cx="10429875" cy="33293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960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424634" y="2483671"/>
            <a:ext cx="552241" cy="391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024483" y="3409338"/>
            <a:ext cx="552241" cy="391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755" y="1008100"/>
            <a:ext cx="11340000" cy="28961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58858" y="2284691"/>
            <a:ext cx="409420" cy="362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34676" y="3199263"/>
            <a:ext cx="552240" cy="390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84065" y="3789045"/>
            <a:ext cx="2641600" cy="2800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011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69210" y="2369820"/>
            <a:ext cx="1031240" cy="560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2310" y="3225165"/>
            <a:ext cx="2641600" cy="2800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1421568299</cp:lastModifiedBy>
  <cp:revision>67</cp:revision>
  <dcterms:created xsi:type="dcterms:W3CDTF">2015-09-16T06:44:00Z</dcterms:created>
  <dcterms:modified xsi:type="dcterms:W3CDTF">2025-06-20T07:16:05Z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0803F182AC044BA3913AF2E555CD301E</vt:lpwstr>
  </property>
</Properties>
</file>