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5" r:id="rId9"/>
    <p:sldId id="350" r:id="rId10"/>
    <p:sldId id="349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4" r:id="rId22"/>
    <p:sldId id="332" r:id="rId23"/>
    <p:sldId id="331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howGuides="1">
      <p:cViewPr varScale="1">
        <p:scale>
          <a:sx n="64" d="100"/>
          <a:sy n="64" d="100"/>
        </p:scale>
        <p:origin x="62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148012"/>
            <a:ext cx="1143000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3"/>
            <a:ext cx="10776560" cy="5569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0394" y="3429001"/>
            <a:ext cx="730277" cy="91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5633" r="10684" b="24378"/>
          <a:stretch>
            <a:fillRect/>
          </a:stretch>
        </p:blipFill>
        <p:spPr>
          <a:xfrm>
            <a:off x="8904312" y="4838632"/>
            <a:ext cx="2995534" cy="1728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121" y="801360"/>
            <a:ext cx="97884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0367" y="1772816"/>
            <a:ext cx="68410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8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54182"/>
            <a:ext cx="11340000" cy="4571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888" y="4345067"/>
            <a:ext cx="2952328" cy="82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25371"/>
          <a:stretch>
            <a:fillRect/>
          </a:stretch>
        </p:blipFill>
        <p:spPr>
          <a:xfrm>
            <a:off x="7680176" y="985750"/>
            <a:ext cx="3384376" cy="2023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2711151"/>
            <a:ext cx="1228261" cy="5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25371"/>
          <a:stretch>
            <a:fillRect/>
          </a:stretch>
        </p:blipFill>
        <p:spPr>
          <a:xfrm>
            <a:off x="4583832" y="4725144"/>
            <a:ext cx="3384376" cy="2023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1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2634129"/>
            <a:ext cx="1104483" cy="4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25371"/>
          <a:stretch>
            <a:fillRect/>
          </a:stretch>
        </p:blipFill>
        <p:spPr>
          <a:xfrm>
            <a:off x="3791744" y="3415418"/>
            <a:ext cx="5040560" cy="3013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8690" y="1471941"/>
            <a:ext cx="542720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4109" r="15763" b="25371"/>
          <a:stretch>
            <a:fillRect/>
          </a:stretch>
        </p:blipFill>
        <p:spPr>
          <a:xfrm>
            <a:off x="5447928" y="4595423"/>
            <a:ext cx="1800200" cy="2077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984" y="1298496"/>
            <a:ext cx="2880319" cy="7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101882"/>
            <a:ext cx="55224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4109" r="15763" b="25371"/>
          <a:stretch>
            <a:fillRect/>
          </a:stretch>
        </p:blipFill>
        <p:spPr>
          <a:xfrm>
            <a:off x="5447928" y="4595423"/>
            <a:ext cx="1800200" cy="2077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587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4032" y="2321632"/>
            <a:ext cx="23042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5" r="51958"/>
          <a:stretch>
            <a:fillRect/>
          </a:stretch>
        </p:blipFill>
        <p:spPr>
          <a:xfrm>
            <a:off x="4871864" y="4437112"/>
            <a:ext cx="3215720" cy="2295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6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400" y="2733588"/>
            <a:ext cx="1800200" cy="6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5" r="51958"/>
          <a:stretch>
            <a:fillRect/>
          </a:stretch>
        </p:blipFill>
        <p:spPr>
          <a:xfrm>
            <a:off x="4250958" y="3861048"/>
            <a:ext cx="3690084" cy="2634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6728"/>
            <a:ext cx="11340000" cy="343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644508"/>
            <a:ext cx="695063" cy="4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903788"/>
            <a:ext cx="447506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989" y="3913328"/>
            <a:ext cx="1152090" cy="42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/>
          <a:stretch>
            <a:fillRect/>
          </a:stretch>
        </p:blipFill>
        <p:spPr>
          <a:xfrm>
            <a:off x="4655840" y="4653136"/>
            <a:ext cx="3308034" cy="2051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552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25462"/>
          <a:stretch>
            <a:fillRect/>
          </a:stretch>
        </p:blipFill>
        <p:spPr>
          <a:xfrm>
            <a:off x="1271464" y="3501008"/>
            <a:ext cx="10200496" cy="31451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75" r="10049"/>
          <a:stretch>
            <a:fillRect/>
          </a:stretch>
        </p:blipFill>
        <p:spPr>
          <a:xfrm>
            <a:off x="360000" y="1340768"/>
            <a:ext cx="10200496" cy="7183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52"/>
          <a:stretch>
            <a:fillRect/>
          </a:stretch>
        </p:blipFill>
        <p:spPr>
          <a:xfrm>
            <a:off x="360000" y="2492896"/>
            <a:ext cx="11340000" cy="191696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2" t="34677" r="22748"/>
          <a:stretch>
            <a:fillRect/>
          </a:stretch>
        </p:blipFill>
        <p:spPr>
          <a:xfrm>
            <a:off x="6264656" y="3573016"/>
            <a:ext cx="3935800" cy="298719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77" r="72913" b="49897"/>
          <a:stretch>
            <a:fillRect/>
          </a:stretch>
        </p:blipFill>
        <p:spPr>
          <a:xfrm>
            <a:off x="360000" y="4680383"/>
            <a:ext cx="3071704" cy="9808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352" y="4797152"/>
            <a:ext cx="3734799" cy="8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389" y="3646929"/>
            <a:ext cx="3935800" cy="29651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78"/>
          <a:stretch>
            <a:fillRect/>
          </a:stretch>
        </p:blipFill>
        <p:spPr>
          <a:xfrm>
            <a:off x="360000" y="1224001"/>
            <a:ext cx="11340000" cy="191696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>
            <a:fillRect/>
          </a:stretch>
        </p:blipFill>
        <p:spPr>
          <a:xfrm>
            <a:off x="1271464" y="3506280"/>
            <a:ext cx="10272504" cy="22269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32504" y="3506281"/>
            <a:ext cx="674525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5998" y="4853935"/>
            <a:ext cx="514156" cy="45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38789" r="25923"/>
          <a:stretch>
            <a:fillRect/>
          </a:stretch>
        </p:blipFill>
        <p:spPr>
          <a:xfrm>
            <a:off x="4871864" y="4437112"/>
            <a:ext cx="3240360" cy="2236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77"/>
          <a:stretch>
            <a:fillRect/>
          </a:stretch>
        </p:blipFill>
        <p:spPr>
          <a:xfrm>
            <a:off x="360000" y="1223999"/>
            <a:ext cx="11340000" cy="1988977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3" t="34392" r="24017"/>
          <a:stretch>
            <a:fillRect/>
          </a:stretch>
        </p:blipFill>
        <p:spPr>
          <a:xfrm>
            <a:off x="8281590" y="3227279"/>
            <a:ext cx="3600402" cy="3286211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2" r="65928" b="49884"/>
          <a:stretch>
            <a:fillRect/>
          </a:stretch>
        </p:blipFill>
        <p:spPr>
          <a:xfrm>
            <a:off x="4164104" y="3350134"/>
            <a:ext cx="3863792" cy="1008112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38789" r="25923"/>
          <a:stretch>
            <a:fillRect/>
          </a:stretch>
        </p:blipFill>
        <p:spPr>
          <a:xfrm>
            <a:off x="839416" y="3453670"/>
            <a:ext cx="4104456" cy="28334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860303" y="3624048"/>
            <a:ext cx="3251921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16280" y="3540355"/>
            <a:ext cx="2833662" cy="284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49"/>
          <a:stretch>
            <a:fillRect/>
          </a:stretch>
        </p:blipFill>
        <p:spPr>
          <a:xfrm>
            <a:off x="360000" y="1224001"/>
            <a:ext cx="11340000" cy="306909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38789" r="25923"/>
          <a:stretch>
            <a:fillRect/>
          </a:stretch>
        </p:blipFill>
        <p:spPr>
          <a:xfrm>
            <a:off x="4439816" y="4293097"/>
            <a:ext cx="3312368" cy="228662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1487488" y="2088860"/>
            <a:ext cx="9408408" cy="3428372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77938" r="10266"/>
          <a:stretch>
            <a:fillRect/>
          </a:stretch>
        </p:blipFill>
        <p:spPr>
          <a:xfrm>
            <a:off x="1415480" y="1052736"/>
            <a:ext cx="9408408" cy="950313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38789" r="25923"/>
          <a:stretch>
            <a:fillRect/>
          </a:stretch>
        </p:blipFill>
        <p:spPr>
          <a:xfrm>
            <a:off x="5231904" y="4304206"/>
            <a:ext cx="3514336" cy="2426052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151784" y="2348880"/>
            <a:ext cx="6744112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07817" y="3501008"/>
            <a:ext cx="9656735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85521" y="4661712"/>
            <a:ext cx="3514335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00" y="1412776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885210"/>
            <a:ext cx="399899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70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02"/>
          <a:stretch>
            <a:fillRect/>
          </a:stretch>
        </p:blipFill>
        <p:spPr>
          <a:xfrm>
            <a:off x="360000" y="1224000"/>
            <a:ext cx="11340000" cy="47252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28448" y="1224000"/>
            <a:ext cx="879423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80"/>
          <a:stretch>
            <a:fillRect/>
          </a:stretch>
        </p:blipFill>
        <p:spPr>
          <a:xfrm>
            <a:off x="360000" y="1307942"/>
            <a:ext cx="11340000" cy="34892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44"/>
          <a:stretch>
            <a:fillRect/>
          </a:stretch>
        </p:blipFill>
        <p:spPr>
          <a:xfrm>
            <a:off x="360000" y="1124744"/>
            <a:ext cx="11340000" cy="32851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" r="67197" b="24378"/>
          <a:stretch>
            <a:fillRect/>
          </a:stretch>
        </p:blipFill>
        <p:spPr>
          <a:xfrm>
            <a:off x="5085191" y="4653136"/>
            <a:ext cx="2021617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89272"/>
            <a:ext cx="11340000" cy="2114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84" y="2489272"/>
            <a:ext cx="864095" cy="93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280"/>
            <a:ext cx="11340000" cy="96697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82997"/>
          <a:stretch>
            <a:fillRect/>
          </a:stretch>
        </p:blipFill>
        <p:spPr>
          <a:xfrm>
            <a:off x="360000" y="1340768"/>
            <a:ext cx="10716568" cy="77627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" r="67197" b="24378"/>
          <a:stretch>
            <a:fillRect/>
          </a:stretch>
        </p:blipFill>
        <p:spPr>
          <a:xfrm>
            <a:off x="8256240" y="3546690"/>
            <a:ext cx="3153722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2025-06-25T00:11:56Z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