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1700530"/>
            <a:ext cx="59150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96565"/>
            <a:ext cx="71056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547727"/>
            <a:ext cx="533198" cy="43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560" y="2348865"/>
            <a:ext cx="17348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288030" y="3860800"/>
            <a:ext cx="49561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1443480"/>
            <a:ext cx="533198" cy="44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213100"/>
            <a:ext cx="7821930" cy="2300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7536180" y="2853055"/>
            <a:ext cx="458406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910" y="3602355"/>
            <a:ext cx="6096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550" y="3716655"/>
            <a:ext cx="977138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262474"/>
            <a:ext cx="1133047" cy="5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710" y="3140710"/>
            <a:ext cx="75660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1484630"/>
            <a:ext cx="13938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2387867"/>
            <a:ext cx="1047355" cy="50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2488783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1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6090043"/>
            <a:ext cx="361813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9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1" b="3047"/>
          <a:stretch>
            <a:fillRect/>
          </a:stretch>
        </p:blipFill>
        <p:spPr>
          <a:xfrm>
            <a:off x="407670" y="1124585"/>
            <a:ext cx="10081305" cy="56892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75673" y="4748408"/>
            <a:ext cx="321496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2435598"/>
            <a:ext cx="457027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3294211"/>
            <a:ext cx="552241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4" r="55767" b="9309"/>
          <a:stretch>
            <a:fillRect/>
          </a:stretch>
        </p:blipFill>
        <p:spPr>
          <a:xfrm>
            <a:off x="4368165" y="3932555"/>
            <a:ext cx="403479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1395492"/>
            <a:ext cx="485592" cy="4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3234274"/>
            <a:ext cx="342770" cy="4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4" r="55767" b="9309"/>
          <a:stretch>
            <a:fillRect/>
          </a:stretch>
        </p:blipFill>
        <p:spPr>
          <a:xfrm>
            <a:off x="4368165" y="3932555"/>
            <a:ext cx="403479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729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7029" b="4888"/>
          <a:stretch>
            <a:fillRect/>
          </a:stretch>
        </p:blipFill>
        <p:spPr>
          <a:xfrm>
            <a:off x="5015865" y="4580890"/>
            <a:ext cx="1290320" cy="21939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325" y="1224280"/>
            <a:ext cx="152971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667" y="3310941"/>
            <a:ext cx="4646448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54352"/>
            <a:ext cx="3408664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7029" b="4888"/>
          <a:stretch>
            <a:fillRect/>
          </a:stretch>
        </p:blipFill>
        <p:spPr>
          <a:xfrm>
            <a:off x="5015865" y="4076700"/>
            <a:ext cx="161417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"/>
          <a:stretch>
            <a:fillRect/>
          </a:stretch>
        </p:blipFill>
        <p:spPr>
          <a:xfrm>
            <a:off x="360045" y="1052830"/>
            <a:ext cx="11222355" cy="5669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6021070"/>
            <a:ext cx="8426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9480550" y="980440"/>
            <a:ext cx="1437005" cy="146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" b="3058"/>
          <a:stretch>
            <a:fillRect/>
          </a:stretch>
        </p:blipFill>
        <p:spPr>
          <a:xfrm>
            <a:off x="335280" y="1125220"/>
            <a:ext cx="9865405" cy="5688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9840595" y="1988820"/>
            <a:ext cx="2167255" cy="22085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5"/>
          <a:stretch>
            <a:fillRect/>
          </a:stretch>
        </p:blipFill>
        <p:spPr>
          <a:xfrm>
            <a:off x="695325" y="1052195"/>
            <a:ext cx="10491470" cy="5732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96170" y="5140325"/>
            <a:ext cx="6445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1124585"/>
            <a:ext cx="4970145" cy="150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4299897"/>
            <a:ext cx="485591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519286"/>
            <a:ext cx="342769" cy="4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5262758"/>
            <a:ext cx="1114005" cy="5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4368165" y="4149090"/>
            <a:ext cx="462724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1538556"/>
            <a:ext cx="1056876" cy="4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3397299"/>
            <a:ext cx="1171134" cy="51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4368165" y="4149090"/>
            <a:ext cx="462724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1405310"/>
            <a:ext cx="2170881" cy="48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4368165" y="4149090"/>
            <a:ext cx="462724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1319684"/>
            <a:ext cx="1114005" cy="48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648075" y="2974975"/>
            <a:ext cx="462724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648075" y="4004945"/>
            <a:ext cx="4627245" cy="24898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2025-06-20T02:49:39Z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