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0" r:id="rId13"/>
    <p:sldId id="351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52" r:id="rId22"/>
    <p:sldId id="329" r:id="rId23"/>
    <p:sldId id="328" r:id="rId24"/>
    <p:sldId id="327" r:id="rId25"/>
    <p:sldId id="326" r:id="rId26"/>
    <p:sldId id="353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8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2962275"/>
            <a:ext cx="9182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69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2110194"/>
            <a:ext cx="2232247" cy="7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36" y="4054410"/>
            <a:ext cx="3024336" cy="7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>
            <a:fillRect/>
          </a:stretch>
        </p:blipFill>
        <p:spPr>
          <a:xfrm>
            <a:off x="8616280" y="5049180"/>
            <a:ext cx="2273036" cy="1548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33"/>
          <a:stretch>
            <a:fillRect/>
          </a:stretch>
        </p:blipFill>
        <p:spPr>
          <a:xfrm>
            <a:off x="360000" y="1223999"/>
            <a:ext cx="11340000" cy="27810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>
            <a:fillRect/>
          </a:stretch>
        </p:blipFill>
        <p:spPr>
          <a:xfrm>
            <a:off x="4727848" y="4005064"/>
            <a:ext cx="3287728" cy="2587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1"/>
          <a:stretch>
            <a:fillRect/>
          </a:stretch>
        </p:blipFill>
        <p:spPr>
          <a:xfrm>
            <a:off x="360000" y="1268760"/>
            <a:ext cx="11340000" cy="366152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>
            <a:fillRect/>
          </a:stretch>
        </p:blipFill>
        <p:spPr>
          <a:xfrm>
            <a:off x="6030000" y="4077072"/>
            <a:ext cx="3287728" cy="258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465" y="1124744"/>
            <a:ext cx="1152128" cy="7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449" y="3099523"/>
            <a:ext cx="1944216" cy="7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3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424040"/>
            <a:ext cx="495114" cy="5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0705" y="2538550"/>
            <a:ext cx="571284" cy="5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7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5075164" y="4293096"/>
            <a:ext cx="2041672" cy="245540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9"/>
          <a:stretch>
            <a:fillRect/>
          </a:stretch>
        </p:blipFill>
        <p:spPr>
          <a:xfrm>
            <a:off x="1199456" y="1224000"/>
            <a:ext cx="9710540" cy="4359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0916" y="4801083"/>
            <a:ext cx="609370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2898"/>
          <a:stretch>
            <a:fillRect/>
          </a:stretch>
        </p:blipFill>
        <p:spPr>
          <a:xfrm>
            <a:off x="5854528" y="4293096"/>
            <a:ext cx="3049784" cy="245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33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3197552"/>
            <a:ext cx="2453577" cy="87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4649404"/>
            <a:ext cx="561763" cy="4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12762" r="18303"/>
          <a:stretch>
            <a:fillRect/>
          </a:stretch>
        </p:blipFill>
        <p:spPr>
          <a:xfrm>
            <a:off x="7067712" y="5229200"/>
            <a:ext cx="1593140" cy="1537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1825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>
            <a:fillRect/>
          </a:stretch>
        </p:blipFill>
        <p:spPr>
          <a:xfrm>
            <a:off x="5303912" y="5191785"/>
            <a:ext cx="2639656" cy="162159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50188"/>
          <a:stretch>
            <a:fillRect/>
          </a:stretch>
        </p:blipFill>
        <p:spPr>
          <a:xfrm>
            <a:off x="983432" y="1124744"/>
            <a:ext cx="10344512" cy="3213112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>
            <a:fillRect/>
          </a:stretch>
        </p:blipFill>
        <p:spPr>
          <a:xfrm>
            <a:off x="4655840" y="4293096"/>
            <a:ext cx="4036028" cy="247940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15480" y="3429000"/>
            <a:ext cx="1080120" cy="61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1922"/>
            <a:ext cx="11340000" cy="5861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4005065"/>
            <a:ext cx="792088" cy="87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28" r="8779"/>
          <a:stretch>
            <a:fillRect/>
          </a:stretch>
        </p:blipFill>
        <p:spPr>
          <a:xfrm>
            <a:off x="983432" y="1052736"/>
            <a:ext cx="10344512" cy="316542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>
            <a:fillRect/>
          </a:stretch>
        </p:blipFill>
        <p:spPr>
          <a:xfrm>
            <a:off x="6315932" y="3573016"/>
            <a:ext cx="4878717" cy="299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00" y="1221074"/>
            <a:ext cx="3096344" cy="61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88" y="1224000"/>
            <a:ext cx="10128488" cy="547977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938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65"/>
          <a:stretch>
            <a:fillRect/>
          </a:stretch>
        </p:blipFill>
        <p:spPr>
          <a:xfrm>
            <a:off x="360000" y="1224001"/>
            <a:ext cx="11340000" cy="29250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55924"/>
          <a:stretch>
            <a:fillRect/>
          </a:stretch>
        </p:blipFill>
        <p:spPr>
          <a:xfrm>
            <a:off x="340195" y="3168216"/>
            <a:ext cx="10128488" cy="2781064"/>
          </a:xfrm>
          <a:prstGeom prst="rect">
            <a:avLst/>
          </a:prstGeom>
        </p:spPr>
      </p:pic>
      <p:pic>
        <p:nvPicPr>
          <p:cNvPr id="3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33"/>
          <a:stretch>
            <a:fillRect/>
          </a:stretch>
        </p:blipFill>
        <p:spPr>
          <a:xfrm>
            <a:off x="360000" y="1124744"/>
            <a:ext cx="11340000" cy="207752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19336" y="3187763"/>
            <a:ext cx="10873208" cy="60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36" y="4195874"/>
            <a:ext cx="8136904" cy="67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380451" y="4176584"/>
            <a:ext cx="2088232" cy="67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6636" y="5183652"/>
            <a:ext cx="2955028" cy="67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41"/>
          <a:stretch>
            <a:fillRect/>
          </a:stretch>
        </p:blipFill>
        <p:spPr>
          <a:xfrm>
            <a:off x="360000" y="1340768"/>
            <a:ext cx="11340000" cy="32405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04972"/>
            <a:ext cx="11340000" cy="4448769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19336" y="4987963"/>
            <a:ext cx="6480720" cy="67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94"/>
          <a:stretch>
            <a:fillRect/>
          </a:stretch>
        </p:blipFill>
        <p:spPr>
          <a:xfrm>
            <a:off x="360000" y="1124744"/>
            <a:ext cx="11280616" cy="1816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195569"/>
            <a:ext cx="782624" cy="71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2"/>
          <a:stretch>
            <a:fillRect/>
          </a:stretch>
        </p:blipFill>
        <p:spPr>
          <a:xfrm>
            <a:off x="2135560" y="2891788"/>
            <a:ext cx="7896240" cy="3691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6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4561639"/>
            <a:ext cx="380856" cy="4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21" y="764704"/>
            <a:ext cx="96135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00" y="2636912"/>
            <a:ext cx="780915" cy="61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857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983432" y="4221088"/>
            <a:ext cx="10416520" cy="186092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t="37211" r="8144" b="15313"/>
          <a:stretch>
            <a:fillRect/>
          </a:stretch>
        </p:blipFill>
        <p:spPr>
          <a:xfrm>
            <a:off x="10888111" y="5971371"/>
            <a:ext cx="1040537" cy="7699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11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368" y="2132856"/>
            <a:ext cx="8640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1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296" y="4081532"/>
            <a:ext cx="2376263" cy="7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71</cp:revision>
  <dcterms:created xsi:type="dcterms:W3CDTF">2015-09-16T06:44:00Z</dcterms:created>
  <dcterms:modified xsi:type="dcterms:W3CDTF">2025-06-25T00:11:26Z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