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40" r:id="rId4"/>
    <p:sldId id="339" r:id="rId5"/>
    <p:sldId id="338" r:id="rId6"/>
    <p:sldId id="356" r:id="rId7"/>
    <p:sldId id="337" r:id="rId8"/>
    <p:sldId id="336" r:id="rId9"/>
    <p:sldId id="358" r:id="rId10"/>
    <p:sldId id="335" r:id="rId11"/>
    <p:sldId id="333" r:id="rId12"/>
    <p:sldId id="331" r:id="rId13"/>
    <p:sldId id="330" r:id="rId14"/>
    <p:sldId id="329" r:id="rId15"/>
    <p:sldId id="328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4675" y="2800350"/>
            <a:ext cx="5962650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1259" y="3379447"/>
            <a:ext cx="542720" cy="43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6926" y="3369910"/>
            <a:ext cx="533198" cy="44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7"/>
          <a:stretch>
            <a:fillRect/>
          </a:stretch>
        </p:blipFill>
        <p:spPr>
          <a:xfrm>
            <a:off x="1127760" y="4075430"/>
            <a:ext cx="10008915" cy="10007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024245" y="4221480"/>
            <a:ext cx="379222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01511" y="3216697"/>
            <a:ext cx="1637682" cy="48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3425" y="5009171"/>
            <a:ext cx="3799042" cy="50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0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8210" y="3901440"/>
            <a:ext cx="198247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0550" y="3999865"/>
            <a:ext cx="212217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1725" y="4857115"/>
            <a:ext cx="1050036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59798" y="5959425"/>
            <a:ext cx="1037833" cy="48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3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72795" y="3235590"/>
            <a:ext cx="1047355" cy="4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28" b="45912"/>
          <a:stretch>
            <a:fillRect/>
          </a:stretch>
        </p:blipFill>
        <p:spPr>
          <a:xfrm>
            <a:off x="3648075" y="4796790"/>
            <a:ext cx="2999740" cy="14408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88" r="19728"/>
          <a:stretch>
            <a:fillRect/>
          </a:stretch>
        </p:blipFill>
        <p:spPr>
          <a:xfrm>
            <a:off x="6528435" y="4940935"/>
            <a:ext cx="2999740" cy="1223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0377" y="1500292"/>
            <a:ext cx="875969" cy="38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5820" y="3171825"/>
            <a:ext cx="529399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87657" y="4158416"/>
            <a:ext cx="1075919" cy="5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28" b="45912"/>
          <a:stretch>
            <a:fillRect/>
          </a:stretch>
        </p:blipFill>
        <p:spPr>
          <a:xfrm>
            <a:off x="3648075" y="4958715"/>
            <a:ext cx="2999740" cy="144081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88" r="19728"/>
          <a:stretch>
            <a:fillRect/>
          </a:stretch>
        </p:blipFill>
        <p:spPr>
          <a:xfrm>
            <a:off x="6528435" y="5102860"/>
            <a:ext cx="2999740" cy="1223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7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7128" y="2416550"/>
            <a:ext cx="533198" cy="44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28" b="45912"/>
          <a:stretch>
            <a:fillRect/>
          </a:stretch>
        </p:blipFill>
        <p:spPr>
          <a:xfrm>
            <a:off x="1632585" y="3870960"/>
            <a:ext cx="4714240" cy="22644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88" r="19728"/>
          <a:stretch>
            <a:fillRect/>
          </a:stretch>
        </p:blipFill>
        <p:spPr>
          <a:xfrm>
            <a:off x="6024245" y="4149090"/>
            <a:ext cx="4715510" cy="1922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1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4380" y="2227580"/>
            <a:ext cx="455993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3526" y="3265128"/>
            <a:ext cx="2665994" cy="49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28" b="45912"/>
          <a:stretch>
            <a:fillRect/>
          </a:stretch>
        </p:blipFill>
        <p:spPr>
          <a:xfrm>
            <a:off x="1632585" y="4014470"/>
            <a:ext cx="4714240" cy="226441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88" r="19728"/>
          <a:stretch>
            <a:fillRect/>
          </a:stretch>
        </p:blipFill>
        <p:spPr>
          <a:xfrm>
            <a:off x="6024245" y="4292600"/>
            <a:ext cx="4715510" cy="1922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895"/>
            <a:ext cx="1072645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1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48564" y="2586705"/>
            <a:ext cx="1114005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670" y="3362325"/>
            <a:ext cx="294068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820" y="4295775"/>
            <a:ext cx="3895725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20"/>
          <a:stretch>
            <a:fillRect/>
          </a:stretch>
        </p:blipFill>
        <p:spPr>
          <a:xfrm>
            <a:off x="360045" y="1224280"/>
            <a:ext cx="11339830" cy="2852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3274023"/>
            <a:ext cx="6607858" cy="505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820" y="4295775"/>
            <a:ext cx="3895725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58"/>
          <a:stretch>
            <a:fillRect/>
          </a:stretch>
        </p:blipFill>
        <p:spPr>
          <a:xfrm>
            <a:off x="426085" y="1269010"/>
            <a:ext cx="11339830" cy="2644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06493" y="2387597"/>
            <a:ext cx="2180403" cy="46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820" y="4295775"/>
            <a:ext cx="3895725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5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9420" y="1548264"/>
            <a:ext cx="2199445" cy="486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3224" y="2463835"/>
            <a:ext cx="1666246" cy="495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284855"/>
            <a:ext cx="4944110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86"/>
          <a:stretch>
            <a:fillRect/>
          </a:stretch>
        </p:blipFill>
        <p:spPr>
          <a:xfrm>
            <a:off x="360045" y="1224280"/>
            <a:ext cx="11339830" cy="28527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03705" y="2291080"/>
            <a:ext cx="424243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1100" y="3090545"/>
            <a:ext cx="308356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2220" y="4030980"/>
            <a:ext cx="4944110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24"/>
          <a:stretch>
            <a:fillRect/>
          </a:stretch>
        </p:blipFill>
        <p:spPr>
          <a:xfrm>
            <a:off x="335280" y="1268730"/>
            <a:ext cx="11339830" cy="28003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514126" y="1478318"/>
            <a:ext cx="2837380" cy="48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2161" y="2411669"/>
            <a:ext cx="437984" cy="47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53000" y="2362835"/>
            <a:ext cx="315722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23985" y="2276475"/>
            <a:ext cx="252031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25220" y="3109595"/>
            <a:ext cx="135255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932555"/>
            <a:ext cx="4944110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3" grpId="0" bldLvl="0" animBg="1"/>
      <p:bldP spid="15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77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2996565"/>
            <a:ext cx="7868920" cy="35642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2025-06-20T03:16:50Z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