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02" r:id="rId3"/>
    <p:sldId id="359" r:id="rId4"/>
    <p:sldId id="358" r:id="rId5"/>
    <p:sldId id="356" r:id="rId6"/>
    <p:sldId id="355" r:id="rId7"/>
    <p:sldId id="354" r:id="rId8"/>
    <p:sldId id="353" r:id="rId9"/>
    <p:sldId id="352" r:id="rId10"/>
    <p:sldId id="350" r:id="rId11"/>
    <p:sldId id="349" r:id="rId12"/>
    <p:sldId id="347" r:id="rId13"/>
    <p:sldId id="346" r:id="rId14"/>
    <p:sldId id="345" r:id="rId15"/>
    <p:sldId id="344" r:id="rId16"/>
    <p:sldId id="342" r:id="rId17"/>
    <p:sldId id="341" r:id="rId18"/>
    <p:sldId id="339" r:id="rId19"/>
    <p:sldId id="338" r:id="rId20"/>
    <p:sldId id="337" r:id="rId21"/>
    <p:sldId id="336" r:id="rId22"/>
    <p:sldId id="334" r:id="rId23"/>
    <p:sldId id="333" r:id="rId24"/>
    <p:sldId id="332" r:id="rId25"/>
    <p:sldId id="330" r:id="rId26"/>
    <p:sldId id="394" r:id="rId27"/>
    <p:sldId id="327" r:id="rId28"/>
    <p:sldId id="325" r:id="rId29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9" d="100"/>
          <a:sy n="19" d="100"/>
        </p:scale>
        <p:origin x="783" y="2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5" Type="http://schemas.openxmlformats.org/officeDocument/2006/relationships/tags" Target="tags/tag1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handoutMaster" Target="handoutMasters/handoutMaster1.xml"/><Relationship Id="rId30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9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image" Target="../media/image32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3.png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1.png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7.png"/><Relationship Id="rId1" Type="http://schemas.openxmlformats.org/officeDocument/2006/relationships/image" Target="../media/image36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7.png"/><Relationship Id="rId1" Type="http://schemas.openxmlformats.org/officeDocument/2006/relationships/image" Target="../media/image3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66950" y="3042920"/>
            <a:ext cx="7658100" cy="7715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864590"/>
            <a:ext cx="11340000" cy="405794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28580" y="4059555"/>
            <a:ext cx="772160" cy="593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892" b="6391"/>
          <a:stretch>
            <a:fillRect/>
          </a:stretch>
        </p:blipFill>
        <p:spPr>
          <a:xfrm>
            <a:off x="4512310" y="4653280"/>
            <a:ext cx="3241675" cy="20421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562"/>
          <a:stretch>
            <a:fillRect/>
          </a:stretch>
        </p:blipFill>
        <p:spPr>
          <a:xfrm>
            <a:off x="695325" y="1844675"/>
            <a:ext cx="10368960" cy="201803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892" b="6391"/>
          <a:stretch>
            <a:fillRect/>
          </a:stretch>
        </p:blipFill>
        <p:spPr>
          <a:xfrm>
            <a:off x="3648075" y="3789045"/>
            <a:ext cx="4084320" cy="257302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6976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746"/>
          <a:stretch>
            <a:fillRect/>
          </a:stretch>
        </p:blipFill>
        <p:spPr>
          <a:xfrm>
            <a:off x="9336405" y="332740"/>
            <a:ext cx="2402205" cy="24745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7526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71889" y="1490864"/>
            <a:ext cx="371335" cy="4002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746"/>
          <a:stretch>
            <a:fillRect/>
          </a:stretch>
        </p:blipFill>
        <p:spPr>
          <a:xfrm>
            <a:off x="9336405" y="3644900"/>
            <a:ext cx="2402205" cy="24745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9691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66680" y="2456180"/>
            <a:ext cx="706120" cy="646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583" r="64654"/>
          <a:stretch>
            <a:fillRect/>
          </a:stretch>
        </p:blipFill>
        <p:spPr>
          <a:xfrm>
            <a:off x="9624695" y="4436745"/>
            <a:ext cx="2527300" cy="22021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36345"/>
            <a:ext cx="11340000" cy="386894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33652" y="2279992"/>
            <a:ext cx="371335" cy="400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142" t="-684" r="17667"/>
          <a:stretch>
            <a:fillRect/>
          </a:stretch>
        </p:blipFill>
        <p:spPr>
          <a:xfrm>
            <a:off x="5111115" y="4459605"/>
            <a:ext cx="2292350" cy="2273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900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321"/>
          <a:stretch>
            <a:fillRect/>
          </a:stretch>
        </p:blipFill>
        <p:spPr>
          <a:xfrm>
            <a:off x="3072130" y="2924810"/>
            <a:ext cx="4645025" cy="338201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855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69168" y="3252453"/>
            <a:ext cx="476070" cy="4761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512310" y="3140710"/>
            <a:ext cx="1418590" cy="658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321"/>
          <a:stretch>
            <a:fillRect/>
          </a:stretch>
        </p:blipFill>
        <p:spPr>
          <a:xfrm>
            <a:off x="4295775" y="4653280"/>
            <a:ext cx="2945765" cy="21450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0164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31133" y="2377058"/>
            <a:ext cx="1104483" cy="4383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321"/>
          <a:stretch>
            <a:fillRect/>
          </a:stretch>
        </p:blipFill>
        <p:spPr>
          <a:xfrm>
            <a:off x="3072130" y="2924810"/>
            <a:ext cx="4645025" cy="33820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08100"/>
            <a:ext cx="11340000" cy="372441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6423" y="2132091"/>
            <a:ext cx="1075919" cy="4762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78690" y="3989534"/>
            <a:ext cx="1114005" cy="4572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321"/>
          <a:stretch>
            <a:fillRect/>
          </a:stretch>
        </p:blipFill>
        <p:spPr>
          <a:xfrm>
            <a:off x="4368165" y="4446905"/>
            <a:ext cx="3119120" cy="22707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4676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471738" y="4465304"/>
            <a:ext cx="342770" cy="3908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5292" b="-696"/>
          <a:stretch>
            <a:fillRect/>
          </a:stretch>
        </p:blipFill>
        <p:spPr>
          <a:xfrm>
            <a:off x="3935730" y="4004945"/>
            <a:ext cx="2798445" cy="26428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1052550"/>
            <a:ext cx="11340000" cy="570335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217150" y="5934075"/>
            <a:ext cx="802640" cy="797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50"/>
          <a:stretch>
            <a:fillRect/>
          </a:stretch>
        </p:blipFill>
        <p:spPr>
          <a:xfrm>
            <a:off x="6600190" y="548640"/>
            <a:ext cx="2712720" cy="19411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76214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50"/>
          <a:stretch>
            <a:fillRect/>
          </a:stretch>
        </p:blipFill>
        <p:spPr>
          <a:xfrm>
            <a:off x="3432175" y="3213735"/>
            <a:ext cx="2712720" cy="1941195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3927"/>
          <a:stretch>
            <a:fillRect/>
          </a:stretch>
        </p:blipFill>
        <p:spPr>
          <a:xfrm>
            <a:off x="360045" y="936625"/>
            <a:ext cx="11339830" cy="3716935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3383" b="2644"/>
          <a:stretch>
            <a:fillRect/>
          </a:stretch>
        </p:blipFill>
        <p:spPr>
          <a:xfrm>
            <a:off x="5304155" y="4293235"/>
            <a:ext cx="2472690" cy="25133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833"/>
          <a:stretch>
            <a:fillRect/>
          </a:stretch>
        </p:blipFill>
        <p:spPr>
          <a:xfrm>
            <a:off x="911860" y="3356610"/>
            <a:ext cx="10224815" cy="187325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360"/>
          <a:stretch>
            <a:fillRect/>
          </a:stretch>
        </p:blipFill>
        <p:spPr>
          <a:xfrm>
            <a:off x="47625" y="1413155"/>
            <a:ext cx="11339830" cy="18361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02189" y="2657922"/>
            <a:ext cx="371335" cy="3909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3383" b="2644"/>
          <a:stretch>
            <a:fillRect/>
          </a:stretch>
        </p:blipFill>
        <p:spPr>
          <a:xfrm>
            <a:off x="9480550" y="3140710"/>
            <a:ext cx="2472690" cy="25133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9117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14609" y="4371275"/>
            <a:ext cx="361813" cy="4100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312" t="6011" r="17667"/>
          <a:stretch>
            <a:fillRect/>
          </a:stretch>
        </p:blipFill>
        <p:spPr>
          <a:xfrm>
            <a:off x="5232400" y="4293235"/>
            <a:ext cx="2146935" cy="2336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9567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480" y="3068675"/>
            <a:ext cx="11340000" cy="3702176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312" t="6011" r="17667"/>
          <a:stretch>
            <a:fillRect/>
          </a:stretch>
        </p:blipFill>
        <p:spPr>
          <a:xfrm>
            <a:off x="7320280" y="3751580"/>
            <a:ext cx="2146935" cy="2336800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0164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7196"/>
          <a:stretch>
            <a:fillRect/>
          </a:stretch>
        </p:blipFill>
        <p:spPr>
          <a:xfrm>
            <a:off x="4584065" y="4025900"/>
            <a:ext cx="2640965" cy="2391410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3582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792220" y="2420620"/>
            <a:ext cx="3921760" cy="650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719830" y="4293235"/>
            <a:ext cx="4629785" cy="648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7196"/>
          <a:stretch>
            <a:fillRect/>
          </a:stretch>
        </p:blipFill>
        <p:spPr>
          <a:xfrm>
            <a:off x="9480550" y="4149090"/>
            <a:ext cx="2640965" cy="23914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800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5292" b="-696"/>
          <a:stretch>
            <a:fillRect/>
          </a:stretch>
        </p:blipFill>
        <p:spPr>
          <a:xfrm>
            <a:off x="6311900" y="1412875"/>
            <a:ext cx="2798445" cy="264287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9726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52695" y="3474804"/>
            <a:ext cx="342770" cy="3910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504" t="1212" r="20842"/>
          <a:stretch>
            <a:fillRect/>
          </a:stretch>
        </p:blipFill>
        <p:spPr>
          <a:xfrm>
            <a:off x="9408795" y="4004945"/>
            <a:ext cx="2442845" cy="23342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10967085" cy="55422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84740" y="2276475"/>
            <a:ext cx="611505" cy="666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8052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52695" y="5284907"/>
            <a:ext cx="342770" cy="3908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487" b="28461"/>
          <a:stretch>
            <a:fillRect/>
          </a:stretch>
        </p:blipFill>
        <p:spPr>
          <a:xfrm>
            <a:off x="5592445" y="4796790"/>
            <a:ext cx="3874770" cy="19443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8000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28408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87"/>
          <a:stretch>
            <a:fillRect/>
          </a:stretch>
        </p:blipFill>
        <p:spPr>
          <a:xfrm>
            <a:off x="983615" y="1967230"/>
            <a:ext cx="10729005" cy="29241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99395" y="4086860"/>
            <a:ext cx="553720" cy="608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871"/>
          <a:stretch>
            <a:fillRect/>
          </a:stretch>
        </p:blipFill>
        <p:spPr>
          <a:xfrm>
            <a:off x="4283075" y="4826000"/>
            <a:ext cx="3058160" cy="18961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7671"/>
          <a:stretch>
            <a:fillRect/>
          </a:stretch>
        </p:blipFill>
        <p:spPr>
          <a:xfrm>
            <a:off x="360045" y="1224280"/>
            <a:ext cx="4800010" cy="387477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871"/>
          <a:stretch>
            <a:fillRect/>
          </a:stretch>
        </p:blipFill>
        <p:spPr>
          <a:xfrm>
            <a:off x="5448345" y="1224280"/>
            <a:ext cx="6251530" cy="387477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zkyYjE2MDgyZWFlMTc0YmYxODA4ZGRmNGM4NjNlNT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6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1421568299</cp:lastModifiedBy>
  <cp:revision>68</cp:revision>
  <dcterms:created xsi:type="dcterms:W3CDTF">2015-09-16T06:44:00Z</dcterms:created>
  <dcterms:modified xsi:type="dcterms:W3CDTF">2025-06-20T06:07:44Z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2052-12.1.0.17857</vt:lpwstr>
  </property>
  <property fmtid="{D5CDD505-2E9C-101B-9397-08002B2CF9AE}" pid="3" name="ICV">
    <vt:lpwstr>0803F182AC044BA3913AF2E555CD301E</vt:lpwstr>
  </property>
</Properties>
</file>