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51"/>
  </p:handoutMasterIdLst>
  <p:sldIdLst>
    <p:sldId id="302" r:id="rId3"/>
    <p:sldId id="383" r:id="rId4"/>
    <p:sldId id="381" r:id="rId5"/>
    <p:sldId id="380" r:id="rId6"/>
    <p:sldId id="442" r:id="rId7"/>
    <p:sldId id="379" r:id="rId8"/>
    <p:sldId id="376" r:id="rId9"/>
    <p:sldId id="375" r:id="rId10"/>
    <p:sldId id="443" r:id="rId11"/>
    <p:sldId id="373" r:id="rId12"/>
    <p:sldId id="372" r:id="rId13"/>
    <p:sldId id="370" r:id="rId14"/>
    <p:sldId id="369" r:id="rId15"/>
    <p:sldId id="368" r:id="rId16"/>
    <p:sldId id="366" r:id="rId17"/>
    <p:sldId id="365" r:id="rId18"/>
    <p:sldId id="363" r:id="rId19"/>
    <p:sldId id="360" r:id="rId20"/>
    <p:sldId id="358" r:id="rId21"/>
    <p:sldId id="359" r:id="rId22"/>
    <p:sldId id="357" r:id="rId23"/>
    <p:sldId id="355" r:id="rId24"/>
    <p:sldId id="354" r:id="rId25"/>
    <p:sldId id="351" r:id="rId26"/>
    <p:sldId id="350" r:id="rId27"/>
    <p:sldId id="348" r:id="rId28"/>
    <p:sldId id="347" r:id="rId29"/>
    <p:sldId id="346" r:id="rId30"/>
    <p:sldId id="444" r:id="rId31"/>
    <p:sldId id="343" r:id="rId32"/>
    <p:sldId id="341" r:id="rId33"/>
    <p:sldId id="340" r:id="rId34"/>
    <p:sldId id="339" r:id="rId35"/>
    <p:sldId id="338" r:id="rId36"/>
    <p:sldId id="337" r:id="rId37"/>
    <p:sldId id="336" r:id="rId38"/>
    <p:sldId id="335" r:id="rId39"/>
    <p:sldId id="334" r:id="rId40"/>
    <p:sldId id="445" r:id="rId41"/>
    <p:sldId id="332" r:id="rId42"/>
    <p:sldId id="330" r:id="rId43"/>
    <p:sldId id="446" r:id="rId44"/>
    <p:sldId id="329" r:id="rId46"/>
    <p:sldId id="328" r:id="rId47"/>
    <p:sldId id="327" r:id="rId48"/>
    <p:sldId id="326" r:id="rId49"/>
    <p:sldId id="325" r:id="rId50"/>
  </p:sldIdLst>
  <p:sldSz cx="12192000" cy="6858000"/>
  <p:notesSz cx="6858000" cy="9144000"/>
  <p:custDataLst>
    <p:tags r:id="rId5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53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gs" Target="tags/tag1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handoutMaster" Target="handoutMasters/handoutMaster1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5.png"/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3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7.png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59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62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63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64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65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6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1925" y="2919095"/>
            <a:ext cx="4248150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3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4425" y="2132965"/>
            <a:ext cx="281686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70" y="3068955"/>
            <a:ext cx="822642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4079875" y="3789045"/>
            <a:ext cx="4271010" cy="2987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9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950" y="3860800"/>
            <a:ext cx="518350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4940935"/>
            <a:ext cx="4994910" cy="1770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5241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82180" y="3762375"/>
            <a:ext cx="386651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560" y="4641215"/>
            <a:ext cx="982281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59798" y="5583563"/>
            <a:ext cx="523677" cy="40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175" y="5261610"/>
            <a:ext cx="4403090" cy="1560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96060"/>
            <a:ext cx="11340000" cy="2668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3930" y="1268730"/>
            <a:ext cx="178752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6880" y="2023745"/>
            <a:ext cx="408051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560" y="3046095"/>
            <a:ext cx="508762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3864610"/>
            <a:ext cx="6558915" cy="2324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15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40" y="3716655"/>
            <a:ext cx="7915910" cy="289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6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10655" y="3746500"/>
            <a:ext cx="2905125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4796790"/>
            <a:ext cx="4804410" cy="175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3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0982" y="1481118"/>
            <a:ext cx="1066397" cy="504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6926" y="2357225"/>
            <a:ext cx="1056876" cy="45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54475" y="2271395"/>
            <a:ext cx="698055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045" y="3140710"/>
            <a:ext cx="6663690" cy="243967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3356330"/>
            <a:ext cx="11340000" cy="86717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89629" y="3489741"/>
            <a:ext cx="571284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065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335280" y="2924810"/>
            <a:ext cx="4079920" cy="34632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4872355" y="3716655"/>
            <a:ext cx="5617210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4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91687" y="2282560"/>
            <a:ext cx="1075919" cy="44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38438" y="3150389"/>
            <a:ext cx="466549" cy="41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9798" y="3960999"/>
            <a:ext cx="1123526" cy="51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08645" y="3956050"/>
            <a:ext cx="88265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5304155" y="4796790"/>
            <a:ext cx="2239010" cy="1900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97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11900" y="2910840"/>
            <a:ext cx="200596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7210" y="3747135"/>
            <a:ext cx="178371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5304155" y="4364990"/>
            <a:ext cx="2239010" cy="1900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8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2947" y="1395529"/>
            <a:ext cx="733148" cy="65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360" y="4004945"/>
            <a:ext cx="7089140" cy="2640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6270" y="1340485"/>
            <a:ext cx="271843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2132965"/>
            <a:ext cx="986409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16926" y="3246375"/>
            <a:ext cx="523677" cy="34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92425" y="4858385"/>
            <a:ext cx="119189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5304155" y="4796790"/>
            <a:ext cx="2239010" cy="1900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8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2311891"/>
            <a:ext cx="542720" cy="36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6448" y="3123038"/>
            <a:ext cx="428463" cy="46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8261" y="3094410"/>
            <a:ext cx="1675768" cy="49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085" y="3907790"/>
            <a:ext cx="880618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4653280"/>
            <a:ext cx="8220710" cy="211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6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8635" y="5300345"/>
            <a:ext cx="628713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31"/>
          <a:stretch>
            <a:fillRect/>
          </a:stretch>
        </p:blipFill>
        <p:spPr>
          <a:xfrm>
            <a:off x="8976360" y="5300345"/>
            <a:ext cx="3143885" cy="1461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99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54"/>
          <a:stretch>
            <a:fillRect/>
          </a:stretch>
        </p:blipFill>
        <p:spPr>
          <a:xfrm>
            <a:off x="1220470" y="3026410"/>
            <a:ext cx="9916205" cy="7727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70785" y="3004185"/>
            <a:ext cx="739140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31"/>
          <a:stretch>
            <a:fillRect/>
          </a:stretch>
        </p:blipFill>
        <p:spPr>
          <a:xfrm>
            <a:off x="6311900" y="4149090"/>
            <a:ext cx="4109720" cy="191008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004945"/>
            <a:ext cx="6541770" cy="2084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1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0403" y="3100583"/>
            <a:ext cx="399899" cy="381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31"/>
          <a:stretch>
            <a:fillRect/>
          </a:stretch>
        </p:blipFill>
        <p:spPr>
          <a:xfrm>
            <a:off x="5375910" y="4653280"/>
            <a:ext cx="4109720" cy="191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71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3573145"/>
            <a:ext cx="7003415" cy="2588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47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08120" y="2233930"/>
            <a:ext cx="2019935" cy="111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3573145"/>
            <a:ext cx="7003415" cy="2588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79855"/>
            <a:ext cx="11340000" cy="4258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785" y="3572510"/>
            <a:ext cx="820166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0315" y="4486275"/>
            <a:ext cx="853376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5300980"/>
            <a:ext cx="4144010" cy="1531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70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2"/>
          <a:stretch>
            <a:fillRect/>
          </a:stretch>
        </p:blipFill>
        <p:spPr>
          <a:xfrm>
            <a:off x="479425" y="3860800"/>
            <a:ext cx="3808730" cy="236474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70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2"/>
          <a:stretch>
            <a:fillRect/>
          </a:stretch>
        </p:blipFill>
        <p:spPr>
          <a:xfrm>
            <a:off x="479425" y="3860800"/>
            <a:ext cx="3808730" cy="23647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163"/>
          <a:stretch>
            <a:fillRect/>
          </a:stretch>
        </p:blipFill>
        <p:spPr>
          <a:xfrm>
            <a:off x="4944110" y="3860800"/>
            <a:ext cx="6048375" cy="26098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8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57783" y="2262705"/>
            <a:ext cx="1085440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5415" y="4025647"/>
            <a:ext cx="552241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4149090"/>
            <a:ext cx="7089140" cy="2640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0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4390" y="1281430"/>
            <a:ext cx="156591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90831" y="3153162"/>
            <a:ext cx="542720" cy="401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95"/>
          <a:stretch>
            <a:fillRect/>
          </a:stretch>
        </p:blipFill>
        <p:spPr>
          <a:xfrm>
            <a:off x="1127760" y="3764280"/>
            <a:ext cx="8857025" cy="8896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93470" y="3581400"/>
            <a:ext cx="586740" cy="8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2"/>
          <a:stretch>
            <a:fillRect/>
          </a:stretch>
        </p:blipFill>
        <p:spPr>
          <a:xfrm>
            <a:off x="4872355" y="4076700"/>
            <a:ext cx="3808730" cy="2364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4585"/>
            <a:ext cx="10802620" cy="5597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0505" y="2853055"/>
            <a:ext cx="63182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2"/>
          <a:stretch>
            <a:fillRect/>
          </a:stretch>
        </p:blipFill>
        <p:spPr>
          <a:xfrm>
            <a:off x="7320280" y="3429000"/>
            <a:ext cx="3022600" cy="187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8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01007" y="5777683"/>
            <a:ext cx="1028311" cy="4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4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272482"/>
            <a:ext cx="466549" cy="39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841" y="3101736"/>
            <a:ext cx="1056876" cy="457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48300" y="2996565"/>
            <a:ext cx="568833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9515" y="3789045"/>
            <a:ext cx="324802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4509135"/>
            <a:ext cx="3007360" cy="177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9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42636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5300980"/>
            <a:ext cx="2583180" cy="152463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4155" y="1340485"/>
            <a:ext cx="545973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179320"/>
            <a:ext cx="985710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131820"/>
            <a:ext cx="865632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255" y="4293235"/>
            <a:ext cx="3007360" cy="177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42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2" b="28023"/>
          <a:stretch>
            <a:fillRect/>
          </a:stretch>
        </p:blipFill>
        <p:spPr>
          <a:xfrm>
            <a:off x="4970780" y="4758690"/>
            <a:ext cx="3243580" cy="189738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4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5395" y="4009390"/>
            <a:ext cx="1794510" cy="121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60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919575"/>
            <a:ext cx="11340000" cy="2368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815" y="4009390"/>
            <a:ext cx="3397250" cy="121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60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919575"/>
            <a:ext cx="11340000" cy="2368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815" y="4009390"/>
            <a:ext cx="3397250" cy="121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2" b="28023"/>
          <a:stretch>
            <a:fillRect/>
          </a:stretch>
        </p:blipFill>
        <p:spPr>
          <a:xfrm>
            <a:off x="5232400" y="4869180"/>
            <a:ext cx="3243580" cy="1897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486"/>
          <a:stretch>
            <a:fillRect/>
          </a:stretch>
        </p:blipFill>
        <p:spPr>
          <a:xfrm>
            <a:off x="360045" y="1224280"/>
            <a:ext cx="11339830" cy="1700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1460" y="1357307"/>
            <a:ext cx="1075919" cy="49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6926" y="2214284"/>
            <a:ext cx="1056876" cy="457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9830" y="2155190"/>
            <a:ext cx="612965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390" y="3140710"/>
            <a:ext cx="7089140" cy="2640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9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4503420"/>
            <a:ext cx="3552825" cy="2295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065" y="4580890"/>
            <a:ext cx="5010150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72"/>
          <a:stretch>
            <a:fillRect/>
          </a:stretch>
        </p:blipFill>
        <p:spPr>
          <a:xfrm>
            <a:off x="360045" y="1224280"/>
            <a:ext cx="11339830" cy="2709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63727" y="3207609"/>
            <a:ext cx="1913803" cy="42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4076700"/>
            <a:ext cx="3571875" cy="2190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5490" y="4220845"/>
            <a:ext cx="4867275" cy="1885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70" y="4149090"/>
            <a:ext cx="3552825" cy="229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15"/>
          <a:stretch>
            <a:fillRect/>
          </a:stretch>
        </p:blipFill>
        <p:spPr>
          <a:xfrm>
            <a:off x="360045" y="1269010"/>
            <a:ext cx="11339830" cy="15878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519848" y="1407075"/>
            <a:ext cx="1075919" cy="476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2991485"/>
            <a:ext cx="3552825" cy="2295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65" y="3068955"/>
            <a:ext cx="5010150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23340"/>
            <a:ext cx="11340000" cy="3502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0100" y="3652520"/>
            <a:ext cx="206057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4448175"/>
            <a:ext cx="3552825" cy="2295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065" y="4525645"/>
            <a:ext cx="5010150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2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15465" y="3123415"/>
            <a:ext cx="561762" cy="39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3999230"/>
            <a:ext cx="3552825" cy="2295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4076700"/>
            <a:ext cx="5010150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8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485" y="3036570"/>
            <a:ext cx="264287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4143375"/>
            <a:ext cx="3552825" cy="2295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4220845"/>
            <a:ext cx="5010150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92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4143375"/>
            <a:ext cx="3552825" cy="2295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4220845"/>
            <a:ext cx="5010150" cy="192405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811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489835" y="2996565"/>
            <a:ext cx="3359785" cy="140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2690" y="4534535"/>
            <a:ext cx="2961640" cy="19132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380" y="4725035"/>
            <a:ext cx="4177030" cy="1604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14"/>
          <a:stretch>
            <a:fillRect/>
          </a:stretch>
        </p:blipFill>
        <p:spPr>
          <a:xfrm>
            <a:off x="479425" y="1125500"/>
            <a:ext cx="11339830" cy="337411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838926" y="2119125"/>
            <a:ext cx="1085440" cy="49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47140" y="2781300"/>
            <a:ext cx="442531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48040" y="2857500"/>
            <a:ext cx="263779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17264" y="3842600"/>
            <a:ext cx="523677" cy="447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3860800"/>
            <a:ext cx="7089140" cy="2640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4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953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551815" y="2819400"/>
            <a:ext cx="4521835" cy="31623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355" y="3500755"/>
            <a:ext cx="6809740" cy="16827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9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272713"/>
            <a:ext cx="466549" cy="40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2994025"/>
            <a:ext cx="1014158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7884" y="3969723"/>
            <a:ext cx="3303929" cy="46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6870065" y="3660775"/>
            <a:ext cx="4271010" cy="2987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29"/>
          <a:stretch>
            <a:fillRect/>
          </a:stretch>
        </p:blipFill>
        <p:spPr>
          <a:xfrm>
            <a:off x="360045" y="1224280"/>
            <a:ext cx="11339830" cy="2565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2186845"/>
            <a:ext cx="1104483" cy="486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6926" y="3054359"/>
            <a:ext cx="1085440" cy="50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4224020" y="3213100"/>
            <a:ext cx="4271010" cy="2987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71"/>
          <a:stretch>
            <a:fillRect/>
          </a:stretch>
        </p:blipFill>
        <p:spPr>
          <a:xfrm>
            <a:off x="423545" y="1340765"/>
            <a:ext cx="11339830" cy="15148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84"/>
          <a:stretch>
            <a:fillRect/>
          </a:stretch>
        </p:blipFill>
        <p:spPr>
          <a:xfrm>
            <a:off x="1847850" y="3140710"/>
            <a:ext cx="9640615" cy="15843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36970" y="3855720"/>
            <a:ext cx="356679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3143885" y="4364990"/>
            <a:ext cx="3392170" cy="2372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2025-06-20T08:18:08Z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