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48" r:id="rId7"/>
    <p:sldId id="347" r:id="rId8"/>
    <p:sldId id="353" r:id="rId9"/>
    <p:sldId id="344" r:id="rId10"/>
    <p:sldId id="343" r:id="rId11"/>
    <p:sldId id="342" r:id="rId12"/>
    <p:sldId id="341" r:id="rId13"/>
    <p:sldId id="354" r:id="rId14"/>
    <p:sldId id="340" r:id="rId15"/>
    <p:sldId id="355" r:id="rId16"/>
    <p:sldId id="339" r:id="rId17"/>
    <p:sldId id="338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94660"/>
  </p:normalViewPr>
  <p:slideViewPr>
    <p:cSldViewPr showGuides="1">
      <p:cViewPr varScale="1">
        <p:scale>
          <a:sx n="64" d="100"/>
          <a:sy n="64" d="100"/>
        </p:scale>
        <p:origin x="74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947987"/>
            <a:ext cx="84772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6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59"/>
          <a:stretch>
            <a:fillRect/>
          </a:stretch>
        </p:blipFill>
        <p:spPr>
          <a:xfrm>
            <a:off x="360000" y="1224000"/>
            <a:ext cx="11340000" cy="42932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91"/>
          <a:stretch>
            <a:fillRect/>
          </a:stretch>
        </p:blipFill>
        <p:spPr>
          <a:xfrm>
            <a:off x="360000" y="1340768"/>
            <a:ext cx="11340000" cy="29469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215680" y="1196752"/>
            <a:ext cx="1656184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40216" y="3385972"/>
            <a:ext cx="1872208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44"/>
          <a:stretch>
            <a:fillRect/>
          </a:stretch>
        </p:blipFill>
        <p:spPr>
          <a:xfrm>
            <a:off x="360000" y="1224000"/>
            <a:ext cx="11340000" cy="42212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43472" y="4394084"/>
            <a:ext cx="3168352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86"/>
          <a:stretch>
            <a:fillRect/>
          </a:stretch>
        </p:blipFill>
        <p:spPr>
          <a:xfrm>
            <a:off x="360000" y="1338570"/>
            <a:ext cx="11340000" cy="30985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991544" y="1297740"/>
            <a:ext cx="2088232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83632" y="4437112"/>
            <a:ext cx="2160240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3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2429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03512" y="4437112"/>
            <a:ext cx="2808312" cy="63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>
            <a:fillRect/>
          </a:stretch>
        </p:blipFill>
        <p:spPr>
          <a:xfrm>
            <a:off x="6888088" y="5157192"/>
            <a:ext cx="2678620" cy="1567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128" y="2348880"/>
            <a:ext cx="316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>
            <a:fillRect/>
          </a:stretch>
        </p:blipFill>
        <p:spPr>
          <a:xfrm>
            <a:off x="4655840" y="4365104"/>
            <a:ext cx="4032448" cy="2359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1984" y="1340768"/>
            <a:ext cx="4824535" cy="6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>
            <a:fillRect/>
          </a:stretch>
        </p:blipFill>
        <p:spPr>
          <a:xfrm>
            <a:off x="4655840" y="4365104"/>
            <a:ext cx="4032448" cy="235928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7" b="26267"/>
          <a:stretch>
            <a:fillRect/>
          </a:stretch>
        </p:blipFill>
        <p:spPr>
          <a:xfrm>
            <a:off x="1271464" y="3528256"/>
            <a:ext cx="2423632" cy="7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605952"/>
            <a:ext cx="380856" cy="4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3566720"/>
            <a:ext cx="1152090" cy="54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8"/>
          <a:stretch>
            <a:fillRect/>
          </a:stretch>
        </p:blipFill>
        <p:spPr>
          <a:xfrm>
            <a:off x="3573475" y="4317865"/>
            <a:ext cx="5835596" cy="229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128488" cy="55745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20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4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48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98" y="3129276"/>
            <a:ext cx="11174686" cy="346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0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352" y="2276872"/>
            <a:ext cx="10225136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6538" y="4293096"/>
            <a:ext cx="798970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86"/>
          <a:stretch>
            <a:fillRect/>
          </a:stretch>
        </p:blipFill>
        <p:spPr>
          <a:xfrm>
            <a:off x="360000" y="1224000"/>
            <a:ext cx="10913913" cy="177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2132856"/>
            <a:ext cx="79208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6"/>
          <a:stretch>
            <a:fillRect/>
          </a:stretch>
        </p:blipFill>
        <p:spPr>
          <a:xfrm>
            <a:off x="360000" y="2852936"/>
            <a:ext cx="10913913" cy="387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84972"/>
            <a:ext cx="380856" cy="42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7608168" y="3108348"/>
            <a:ext cx="4104456" cy="26973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30823"/>
            <a:ext cx="11340000" cy="321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862" y="801360"/>
            <a:ext cx="91836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92" y="801360"/>
            <a:ext cx="504056" cy="68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>
            <a:fillRect/>
          </a:stretch>
        </p:blipFill>
        <p:spPr>
          <a:xfrm>
            <a:off x="1055440" y="3407465"/>
            <a:ext cx="10488528" cy="21097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456" y="4509120"/>
            <a:ext cx="648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 b="86821"/>
          <a:stretch>
            <a:fillRect/>
          </a:stretch>
        </p:blipFill>
        <p:spPr>
          <a:xfrm>
            <a:off x="936064" y="5544479"/>
            <a:ext cx="7320176" cy="98086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 r="7509" b="39414"/>
          <a:stretch>
            <a:fillRect/>
          </a:stretch>
        </p:blipFill>
        <p:spPr>
          <a:xfrm>
            <a:off x="8376074" y="4374688"/>
            <a:ext cx="1224136" cy="2190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3" b="14260"/>
          <a:stretch>
            <a:fillRect/>
          </a:stretch>
        </p:blipFill>
        <p:spPr>
          <a:xfrm>
            <a:off x="360000" y="4797152"/>
            <a:ext cx="11340000" cy="1800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44" r="86883" b="1"/>
          <a:stretch>
            <a:fillRect/>
          </a:stretch>
        </p:blipFill>
        <p:spPr>
          <a:xfrm>
            <a:off x="10081080" y="5933612"/>
            <a:ext cx="1487528" cy="62927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 r="7509" b="39414"/>
          <a:stretch>
            <a:fillRect/>
          </a:stretch>
        </p:blipFill>
        <p:spPr>
          <a:xfrm>
            <a:off x="8635203" y="1435790"/>
            <a:ext cx="2253786" cy="403244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1" r="34178" b="38447"/>
          <a:stretch>
            <a:fillRect/>
          </a:stretch>
        </p:blipFill>
        <p:spPr>
          <a:xfrm>
            <a:off x="360000" y="1412776"/>
            <a:ext cx="7464192" cy="33843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5634000"/>
            <a:ext cx="792087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65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72</cp:revision>
  <dcterms:created xsi:type="dcterms:W3CDTF">2015-09-16T06:44:00Z</dcterms:created>
  <dcterms:modified xsi:type="dcterms:W3CDTF">2025-06-25T00:11:51Z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