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416" r:id="rId5"/>
    <p:sldId id="370" r:id="rId6"/>
    <p:sldId id="369" r:id="rId7"/>
    <p:sldId id="368" r:id="rId8"/>
    <p:sldId id="367" r:id="rId9"/>
    <p:sldId id="366" r:id="rId10"/>
    <p:sldId id="364" r:id="rId11"/>
    <p:sldId id="361" r:id="rId12"/>
    <p:sldId id="360" r:id="rId13"/>
    <p:sldId id="359" r:id="rId14"/>
    <p:sldId id="358" r:id="rId15"/>
    <p:sldId id="356" r:id="rId16"/>
    <p:sldId id="355" r:id="rId17"/>
    <p:sldId id="354" r:id="rId18"/>
    <p:sldId id="352" r:id="rId19"/>
    <p:sldId id="350" r:id="rId20"/>
    <p:sldId id="349" r:id="rId21"/>
    <p:sldId id="348" r:id="rId22"/>
    <p:sldId id="347" r:id="rId23"/>
    <p:sldId id="346" r:id="rId24"/>
    <p:sldId id="344" r:id="rId25"/>
    <p:sldId id="343" r:id="rId26"/>
    <p:sldId id="342" r:id="rId27"/>
    <p:sldId id="340" r:id="rId28"/>
    <p:sldId id="339" r:id="rId29"/>
    <p:sldId id="337" r:id="rId30"/>
    <p:sldId id="336" r:id="rId31"/>
    <p:sldId id="335" r:id="rId32"/>
    <p:sldId id="333" r:id="rId33"/>
    <p:sldId id="332" r:id="rId34"/>
    <p:sldId id="331" r:id="rId35"/>
    <p:sldId id="330" r:id="rId36"/>
    <p:sldId id="328" r:id="rId37"/>
    <p:sldId id="327" r:id="rId38"/>
    <p:sldId id="326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370" y="2909570"/>
            <a:ext cx="6524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3370323"/>
            <a:ext cx="1685289" cy="5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3370323"/>
            <a:ext cx="1694811" cy="5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4149090"/>
            <a:ext cx="30861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376614"/>
            <a:ext cx="361813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356610"/>
            <a:ext cx="28384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333311"/>
            <a:ext cx="342770" cy="39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284855"/>
            <a:ext cx="656272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933190"/>
            <a:ext cx="5007610" cy="23983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5013325"/>
            <a:ext cx="3463290" cy="16586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84800"/>
            <a:ext cx="11340000" cy="85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7575" y="5256811"/>
            <a:ext cx="837884" cy="40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933190"/>
            <a:ext cx="9066530" cy="26485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362871"/>
            <a:ext cx="1056876" cy="47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080385"/>
            <a:ext cx="9066530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3668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509135"/>
            <a:ext cx="7641590" cy="223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700530"/>
            <a:ext cx="11340000" cy="47953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4652645"/>
            <a:ext cx="542925" cy="19145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5945" y="2636227"/>
            <a:ext cx="856926" cy="4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40145" y="3212465"/>
            <a:ext cx="12985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28435" y="3789045"/>
            <a:ext cx="111125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90940" y="3789045"/>
            <a:ext cx="88392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92035" y="4320540"/>
            <a:ext cx="88392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1340485"/>
            <a:ext cx="138430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173" y="2397784"/>
            <a:ext cx="3065894" cy="51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045" y="3051175"/>
            <a:ext cx="443865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509135"/>
            <a:ext cx="764159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100"/>
            <a:ext cx="11340000" cy="4652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300980"/>
            <a:ext cx="4777740" cy="13957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8345" y="1340485"/>
            <a:ext cx="40341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135505"/>
            <a:ext cx="462407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5730" y="3213100"/>
            <a:ext cx="65436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88765"/>
            <a:ext cx="36144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76700"/>
            <a:ext cx="6851015" cy="200152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5300980"/>
            <a:ext cx="5830570" cy="135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464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4769485"/>
            <a:ext cx="44894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5882939"/>
            <a:ext cx="1647204" cy="50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5464810"/>
            <a:ext cx="4752340" cy="138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251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5571"/>
          <a:stretch>
            <a:fillRect/>
          </a:stretch>
        </p:blipFill>
        <p:spPr>
          <a:xfrm>
            <a:off x="1199515" y="3068955"/>
            <a:ext cx="10801395" cy="3600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5949315"/>
            <a:ext cx="64008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6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9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4267200"/>
            <a:ext cx="66040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5406006"/>
            <a:ext cx="437984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085080"/>
            <a:ext cx="5020945" cy="141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68675"/>
            <a:ext cx="11340000" cy="1851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1556385"/>
            <a:ext cx="5020945" cy="14198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10"/>
          <a:stretch>
            <a:fillRect/>
          </a:stretch>
        </p:blipFill>
        <p:spPr>
          <a:xfrm>
            <a:off x="407670" y="1052830"/>
            <a:ext cx="11012805" cy="3168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220845"/>
            <a:ext cx="4646930" cy="254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84630"/>
            <a:ext cx="11340000" cy="521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1340485"/>
            <a:ext cx="28352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20055" y="2420620"/>
            <a:ext cx="824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240145" y="3356610"/>
            <a:ext cx="8216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2415" y="3356610"/>
            <a:ext cx="11290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435" y="4869180"/>
            <a:ext cx="231711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965" y="5369560"/>
            <a:ext cx="13989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271240"/>
            <a:ext cx="11340000" cy="185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8345" y="4387215"/>
            <a:ext cx="69977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" t="60137" b="3047"/>
          <a:stretch>
            <a:fillRect/>
          </a:stretch>
        </p:blipFill>
        <p:spPr>
          <a:xfrm>
            <a:off x="527050" y="967105"/>
            <a:ext cx="10365105" cy="2160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5085080"/>
            <a:ext cx="3098165" cy="169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8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220845"/>
            <a:ext cx="3929380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4625"/>
            <a:ext cx="11340000" cy="35131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580890"/>
            <a:ext cx="3916045" cy="214058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9370"/>
            <a:ext cx="11340000" cy="3752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8725" y="4725035"/>
            <a:ext cx="2533650" cy="19456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045" y="2351046"/>
            <a:ext cx="485591" cy="43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8725" y="3500755"/>
            <a:ext cx="2533650" cy="194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27455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3996450"/>
            <a:ext cx="523677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911430"/>
            <a:ext cx="523677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5229225"/>
            <a:ext cx="3783330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5105" y="3198495"/>
            <a:ext cx="19411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560" y="3976370"/>
            <a:ext cx="289433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436745"/>
            <a:ext cx="6050915" cy="22396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436745"/>
            <a:ext cx="4171315" cy="206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5157353"/>
            <a:ext cx="361813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70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70236"/>
            <a:ext cx="342770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7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/>
          <a:stretch>
            <a:fillRect/>
          </a:stretch>
        </p:blipFill>
        <p:spPr>
          <a:xfrm>
            <a:off x="4608830" y="3213100"/>
            <a:ext cx="2820670" cy="2968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7550" y="1250950"/>
            <a:ext cx="74168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3525" y="2186940"/>
            <a:ext cx="7200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866" y="3206117"/>
            <a:ext cx="87596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933190"/>
            <a:ext cx="8491220" cy="246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905" y="2266315"/>
            <a:ext cx="355473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04665"/>
            <a:ext cx="11340000" cy="828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64517" y="4168391"/>
            <a:ext cx="304686" cy="3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4725035"/>
            <a:ext cx="2470150" cy="208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2025-06-20T06:47:46Z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