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9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5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2" r:id="rId22"/>
    <p:sldId id="330" r:id="rId23"/>
    <p:sldId id="329" r:id="rId24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77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2795" y="2014855"/>
            <a:ext cx="81057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3213100"/>
            <a:ext cx="43243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629059"/>
            <a:ext cx="390377" cy="51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9425" y="5575300"/>
            <a:ext cx="9607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8400415" y="5405120"/>
            <a:ext cx="2442210" cy="130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615032"/>
            <a:ext cx="904534" cy="4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2615032"/>
            <a:ext cx="1152090" cy="4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808" y="3634488"/>
            <a:ext cx="476070" cy="4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545" y="4490085"/>
            <a:ext cx="468122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34"/>
          <a:stretch>
            <a:fillRect/>
          </a:stretch>
        </p:blipFill>
        <p:spPr>
          <a:xfrm>
            <a:off x="6528435" y="4725035"/>
            <a:ext cx="4392295" cy="176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 b="83389"/>
          <a:stretch>
            <a:fillRect/>
          </a:stretch>
        </p:blipFill>
        <p:spPr>
          <a:xfrm>
            <a:off x="935990" y="4320540"/>
            <a:ext cx="2928030" cy="836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859" y="4530105"/>
            <a:ext cx="2923073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 t="8037"/>
          <a:stretch>
            <a:fillRect/>
          </a:stretch>
        </p:blipFill>
        <p:spPr>
          <a:xfrm>
            <a:off x="6456045" y="4004945"/>
            <a:ext cx="4688840" cy="2604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3733800"/>
            <a:ext cx="3799840" cy="256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5182075"/>
            <a:ext cx="552241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2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6095657"/>
            <a:ext cx="361813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29308"/>
          <a:stretch>
            <a:fillRect/>
          </a:stretch>
        </p:blipFill>
        <p:spPr>
          <a:xfrm>
            <a:off x="7896225" y="1052830"/>
            <a:ext cx="3114040" cy="168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3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325" y="2996565"/>
            <a:ext cx="8637270" cy="32435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650" y="1307465"/>
            <a:ext cx="563943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885" y="2276475"/>
            <a:ext cx="645604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325" y="2996565"/>
            <a:ext cx="8637270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1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1158" y="4388210"/>
            <a:ext cx="476070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1110" y="5113655"/>
            <a:ext cx="5175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5303162"/>
            <a:ext cx="1075919" cy="4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5405"/>
            <a:ext cx="11340000" cy="2718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 b="8694"/>
          <a:stretch>
            <a:fillRect/>
          </a:stretch>
        </p:blipFill>
        <p:spPr>
          <a:xfrm>
            <a:off x="1127760" y="3644900"/>
            <a:ext cx="8857025" cy="3024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3860800"/>
            <a:ext cx="34607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3716655"/>
            <a:ext cx="4261485" cy="307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4414362"/>
            <a:ext cx="371335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434823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432175" y="3434715"/>
            <a:ext cx="4295820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9120505" y="2493010"/>
            <a:ext cx="2174240" cy="15951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6660" y="4219575"/>
            <a:ext cx="28943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293235"/>
            <a:ext cx="6341745" cy="2366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24470" y="4940935"/>
            <a:ext cx="2075180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" y="1125220"/>
            <a:ext cx="10232390" cy="559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1500235"/>
            <a:ext cx="1656725" cy="5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408" y="1509760"/>
            <a:ext cx="1094962" cy="5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1519285"/>
            <a:ext cx="542720" cy="4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2424194"/>
            <a:ext cx="542720" cy="5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2265" y="3284855"/>
            <a:ext cx="68078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4149090"/>
            <a:ext cx="87210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948555"/>
            <a:ext cx="18859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124305"/>
            <a:ext cx="11340000" cy="468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5136" y="1352894"/>
            <a:ext cx="6093702" cy="5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715" y="2234565"/>
            <a:ext cx="101727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585" y="3111500"/>
            <a:ext cx="94475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7090" y="4082415"/>
            <a:ext cx="97790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6140" y="5027930"/>
            <a:ext cx="88099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4580890"/>
            <a:ext cx="18859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29569"/>
            <a:ext cx="380856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520232"/>
            <a:ext cx="2475566" cy="4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885" y="2173605"/>
            <a:ext cx="141795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636858"/>
            <a:ext cx="371335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718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125" y="2501709"/>
            <a:ext cx="378568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3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