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0" y="2871470"/>
            <a:ext cx="468630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45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" b="2289"/>
          <a:stretch>
            <a:fillRect/>
          </a:stretch>
        </p:blipFill>
        <p:spPr>
          <a:xfrm>
            <a:off x="360045" y="1007745"/>
            <a:ext cx="9264695" cy="5733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0910" y="2817495"/>
            <a:ext cx="51435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r="22746"/>
          <a:stretch>
            <a:fillRect/>
          </a:stretch>
        </p:blipFill>
        <p:spPr>
          <a:xfrm>
            <a:off x="9048750" y="3429000"/>
            <a:ext cx="2712085" cy="2959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4935" y="4501515"/>
            <a:ext cx="71755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9" b="25506"/>
          <a:stretch>
            <a:fillRect/>
          </a:stretch>
        </p:blipFill>
        <p:spPr>
          <a:xfrm>
            <a:off x="5572760" y="4220845"/>
            <a:ext cx="1642745" cy="227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908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9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1295" y="2437765"/>
            <a:ext cx="51689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0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6015882"/>
            <a:ext cx="361813" cy="4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r="6238"/>
          <a:stretch>
            <a:fillRect/>
          </a:stretch>
        </p:blipFill>
        <p:spPr>
          <a:xfrm>
            <a:off x="7248525" y="764540"/>
            <a:ext cx="3097530" cy="223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55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295535"/>
            <a:ext cx="437984" cy="39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r="7504" b="5832"/>
          <a:stretch>
            <a:fillRect/>
          </a:stretch>
        </p:blipFill>
        <p:spPr>
          <a:xfrm>
            <a:off x="4584065" y="3789045"/>
            <a:ext cx="2404110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66" b="4291"/>
          <a:stretch>
            <a:fillRect/>
          </a:stretch>
        </p:blipFill>
        <p:spPr>
          <a:xfrm>
            <a:off x="360045" y="1125220"/>
            <a:ext cx="11280775" cy="56159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73196" y="4214853"/>
            <a:ext cx="358964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512320"/>
            <a:ext cx="361813" cy="4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61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30" y="955395"/>
            <a:ext cx="11340000" cy="564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3040" y="2932430"/>
            <a:ext cx="50800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5795" y="3525520"/>
            <a:ext cx="3828415" cy="3307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88015" y="4077335"/>
            <a:ext cx="1136015" cy="256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1152525"/>
            <a:ext cx="10252710" cy="419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4200" y="1124585"/>
            <a:ext cx="5221605" cy="19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5229225"/>
            <a:ext cx="10252710" cy="1593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9"/>
          <a:stretch>
            <a:fillRect/>
          </a:stretch>
        </p:blipFill>
        <p:spPr>
          <a:xfrm>
            <a:off x="360045" y="1224280"/>
            <a:ext cx="11339830" cy="55889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1916430"/>
            <a:ext cx="5405120" cy="157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7083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01540" y="1129665"/>
            <a:ext cx="323405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3576" y="3134152"/>
            <a:ext cx="1666246" cy="4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92846" y="4973639"/>
            <a:ext cx="5512896" cy="51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5229225"/>
            <a:ext cx="5405120" cy="157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4167967"/>
            <a:ext cx="1656725" cy="49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725035"/>
            <a:ext cx="5405120" cy="157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8210" y="2132330"/>
            <a:ext cx="155384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5188" y="3170598"/>
            <a:ext cx="561762" cy="50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4162982"/>
            <a:ext cx="466549" cy="37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4725035"/>
            <a:ext cx="5405120" cy="157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4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14609" y="5002485"/>
            <a:ext cx="437984" cy="39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t="5109" r="6871" b="36057"/>
          <a:stretch>
            <a:fillRect/>
          </a:stretch>
        </p:blipFill>
        <p:spPr>
          <a:xfrm>
            <a:off x="3935730" y="4580890"/>
            <a:ext cx="330708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310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39578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640267"/>
            <a:ext cx="380856" cy="39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94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3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50805" y="3562985"/>
            <a:ext cx="784860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8"/>
          <a:stretch>
            <a:fillRect/>
          </a:stretch>
        </p:blipFill>
        <p:spPr>
          <a:xfrm>
            <a:off x="4682490" y="3068955"/>
            <a:ext cx="2695575" cy="358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8"/>
          <a:stretch>
            <a:fillRect/>
          </a:stretch>
        </p:blipFill>
        <p:spPr>
          <a:xfrm>
            <a:off x="7896225" y="1224280"/>
            <a:ext cx="2695575" cy="35845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45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/>
          <a:stretch>
            <a:fillRect/>
          </a:stretch>
        </p:blipFill>
        <p:spPr>
          <a:xfrm>
            <a:off x="911860" y="2205355"/>
            <a:ext cx="10944905" cy="2134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280" y="2369185"/>
            <a:ext cx="12763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7129" y="3462957"/>
            <a:ext cx="1628161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3195" y="3504565"/>
            <a:ext cx="64008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2025-06-20T03:12:35Z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