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3"/>
    <p:sldId id="363" r:id="rId4"/>
    <p:sldId id="362" r:id="rId5"/>
    <p:sldId id="364" r:id="rId6"/>
    <p:sldId id="361" r:id="rId7"/>
    <p:sldId id="360" r:id="rId8"/>
    <p:sldId id="358" r:id="rId9"/>
    <p:sldId id="357" r:id="rId10"/>
    <p:sldId id="356" r:id="rId11"/>
    <p:sldId id="355" r:id="rId12"/>
    <p:sldId id="354" r:id="rId13"/>
    <p:sldId id="352" r:id="rId14"/>
    <p:sldId id="351" r:id="rId15"/>
    <p:sldId id="350" r:id="rId16"/>
    <p:sldId id="349" r:id="rId17"/>
    <p:sldId id="348" r:id="rId18"/>
    <p:sldId id="347" r:id="rId19"/>
    <p:sldId id="345" r:id="rId20"/>
    <p:sldId id="344" r:id="rId21"/>
    <p:sldId id="342" r:id="rId22"/>
    <p:sldId id="341" r:id="rId23"/>
    <p:sldId id="340" r:id="rId24"/>
    <p:sldId id="338" r:id="rId25"/>
    <p:sldId id="337" r:id="rId26"/>
    <p:sldId id="336" r:id="rId27"/>
    <p:sldId id="335" r:id="rId28"/>
    <p:sldId id="334" r:id="rId29"/>
    <p:sldId id="332" r:id="rId30"/>
    <p:sldId id="331" r:id="rId31"/>
    <p:sldId id="330" r:id="rId32"/>
    <p:sldId id="328" r:id="rId33"/>
    <p:sldId id="326" r:id="rId34"/>
    <p:sldId id="325" r:id="rId35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notesMaster" Target="notesMasters/notesMaster1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77440" y="2800350"/>
            <a:ext cx="7437120" cy="1257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40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2958877"/>
            <a:ext cx="266599" cy="285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236"/>
          <a:stretch>
            <a:fillRect/>
          </a:stretch>
        </p:blipFill>
        <p:spPr>
          <a:xfrm>
            <a:off x="360045" y="1224280"/>
            <a:ext cx="11339830" cy="13404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88320" y="2131060"/>
            <a:ext cx="510540" cy="40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756" b="30021"/>
          <a:stretch>
            <a:fillRect/>
          </a:stretch>
        </p:blipFill>
        <p:spPr>
          <a:xfrm>
            <a:off x="1271270" y="2132330"/>
            <a:ext cx="8671560" cy="170688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317"/>
          <a:stretch>
            <a:fillRect/>
          </a:stretch>
        </p:blipFill>
        <p:spPr>
          <a:xfrm>
            <a:off x="407035" y="3860520"/>
            <a:ext cx="11339830" cy="155285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5300700"/>
            <a:ext cx="11340000" cy="14848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13"/>
          <a:stretch>
            <a:fillRect/>
          </a:stretch>
        </p:blipFill>
        <p:spPr>
          <a:xfrm>
            <a:off x="960120" y="1052195"/>
            <a:ext cx="10271125" cy="57616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5881" y="2562062"/>
            <a:ext cx="293207" cy="258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222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34559" y="2196942"/>
            <a:ext cx="799797" cy="35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25440" y="2931418"/>
            <a:ext cx="761712" cy="35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54508" y="4400371"/>
            <a:ext cx="695062" cy="314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29672" y="5125309"/>
            <a:ext cx="723627" cy="343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912350" y="5876925"/>
            <a:ext cx="1642110" cy="768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11985"/>
            <a:ext cx="11340000" cy="36330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30428" y="2575084"/>
            <a:ext cx="1123526" cy="324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16523" y="4005430"/>
            <a:ext cx="2551738" cy="362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6450" y="1224280"/>
            <a:ext cx="1778000" cy="2780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41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91939" y="2176789"/>
            <a:ext cx="780754" cy="323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63677" y="2891382"/>
            <a:ext cx="1123526" cy="343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28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20856" y="2130558"/>
            <a:ext cx="1152090" cy="343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78387" y="2865347"/>
            <a:ext cx="790277" cy="324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975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10831" y="2379506"/>
            <a:ext cx="1523425" cy="324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06498" y="3315371"/>
            <a:ext cx="1485340" cy="324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821150"/>
            <a:ext cx="11340000" cy="225088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139748" y="4793989"/>
            <a:ext cx="780755" cy="343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95919" y="4793989"/>
            <a:ext cx="1904282" cy="352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693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39193" y="3636989"/>
            <a:ext cx="1875717" cy="333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82166" y="5134377"/>
            <a:ext cx="1152090" cy="314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6393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495" y="4220845"/>
            <a:ext cx="5900420" cy="191960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965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8945" y="2726690"/>
            <a:ext cx="65024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74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44735" y="2910557"/>
            <a:ext cx="409420" cy="276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26347" y="3587086"/>
            <a:ext cx="6541210" cy="371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48010" y="4339843"/>
            <a:ext cx="771234" cy="333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4634" y="5054486"/>
            <a:ext cx="5655717" cy="381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57"/>
          <a:stretch>
            <a:fillRect/>
          </a:stretch>
        </p:blipFill>
        <p:spPr>
          <a:xfrm>
            <a:off x="7031990" y="4910455"/>
            <a:ext cx="5108575" cy="1837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049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57984" y="2033553"/>
            <a:ext cx="752191" cy="361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86599" y="4233634"/>
            <a:ext cx="2713602" cy="371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4156" y="4976519"/>
            <a:ext cx="1161612" cy="352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57"/>
          <a:stretch>
            <a:fillRect/>
          </a:stretch>
        </p:blipFill>
        <p:spPr>
          <a:xfrm>
            <a:off x="6671945" y="4910455"/>
            <a:ext cx="5108575" cy="1837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0110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446"/>
          <a:stretch>
            <a:fillRect/>
          </a:stretch>
        </p:blipFill>
        <p:spPr>
          <a:xfrm>
            <a:off x="2495550" y="2780665"/>
            <a:ext cx="7320325" cy="380873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85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20503" y="1453084"/>
            <a:ext cx="752191" cy="343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05793" y="2932587"/>
            <a:ext cx="780755" cy="353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16070" y="4431181"/>
            <a:ext cx="742670" cy="343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446"/>
          <a:stretch>
            <a:fillRect/>
          </a:stretch>
        </p:blipFill>
        <p:spPr>
          <a:xfrm>
            <a:off x="7247890" y="4149090"/>
            <a:ext cx="4052570" cy="2108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84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45289" y="2110566"/>
            <a:ext cx="723627" cy="324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91234" y="2844605"/>
            <a:ext cx="790277" cy="371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446"/>
          <a:stretch>
            <a:fillRect/>
          </a:stretch>
        </p:blipFill>
        <p:spPr>
          <a:xfrm>
            <a:off x="3575685" y="4076700"/>
            <a:ext cx="5239385" cy="2726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551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05591" y="1472450"/>
            <a:ext cx="399899" cy="315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28967" y="2198688"/>
            <a:ext cx="771234" cy="334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2720" y="2944039"/>
            <a:ext cx="399899" cy="353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446"/>
          <a:stretch>
            <a:fillRect/>
          </a:stretch>
        </p:blipFill>
        <p:spPr>
          <a:xfrm>
            <a:off x="3234055" y="3212465"/>
            <a:ext cx="5922645" cy="3082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5469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17"/>
          <a:stretch>
            <a:fillRect/>
          </a:stretch>
        </p:blipFill>
        <p:spPr>
          <a:xfrm>
            <a:off x="7103745" y="2564765"/>
            <a:ext cx="4295820" cy="348742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2520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17"/>
          <a:stretch>
            <a:fillRect/>
          </a:stretch>
        </p:blipFill>
        <p:spPr>
          <a:xfrm>
            <a:off x="4177665" y="3356610"/>
            <a:ext cx="4033520" cy="327469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252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06549" y="1510507"/>
            <a:ext cx="437984" cy="372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24685" y="2312728"/>
            <a:ext cx="323727" cy="248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34508" y="3038546"/>
            <a:ext cx="437984" cy="276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17"/>
          <a:stretch>
            <a:fillRect/>
          </a:stretch>
        </p:blipFill>
        <p:spPr>
          <a:xfrm>
            <a:off x="4177665" y="3356610"/>
            <a:ext cx="4033520" cy="3274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0141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34508" y="1683251"/>
            <a:ext cx="437984" cy="382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17"/>
          <a:stretch>
            <a:fillRect/>
          </a:stretch>
        </p:blipFill>
        <p:spPr>
          <a:xfrm>
            <a:off x="3935730" y="2492375"/>
            <a:ext cx="4033520" cy="3274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239"/>
          <a:stretch>
            <a:fillRect/>
          </a:stretch>
        </p:blipFill>
        <p:spPr>
          <a:xfrm>
            <a:off x="360045" y="1341120"/>
            <a:ext cx="11340000" cy="43001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4195" y="1386205"/>
            <a:ext cx="532765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330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225" y="4149090"/>
            <a:ext cx="3868420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9470" y="4940935"/>
            <a:ext cx="9213850" cy="998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67080" y="6021070"/>
            <a:ext cx="9565640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3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03350"/>
            <a:ext cx="11340000" cy="290132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7" b="4750"/>
          <a:stretch>
            <a:fillRect/>
          </a:stretch>
        </p:blipFill>
        <p:spPr>
          <a:xfrm>
            <a:off x="767080" y="3932555"/>
            <a:ext cx="10945540" cy="280825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628495"/>
            <a:ext cx="11340000" cy="4711449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91135" y="3171190"/>
            <a:ext cx="6346825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91770" y="3860800"/>
            <a:ext cx="9477375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91135" y="4653280"/>
            <a:ext cx="9526905" cy="904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35280" y="5661025"/>
            <a:ext cx="9526905" cy="904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56105"/>
            <a:ext cx="11340000" cy="2952679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91135" y="3572510"/>
            <a:ext cx="8042275" cy="793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761" r="5117"/>
          <a:stretch>
            <a:fillRect/>
          </a:stretch>
        </p:blipFill>
        <p:spPr>
          <a:xfrm>
            <a:off x="479425" y="1701445"/>
            <a:ext cx="11340000" cy="37440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85"/>
          <a:stretch>
            <a:fillRect/>
          </a:stretch>
        </p:blipFill>
        <p:spPr>
          <a:xfrm>
            <a:off x="360045" y="1124585"/>
            <a:ext cx="11339830" cy="56613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4987" y="2810510"/>
            <a:ext cx="285642" cy="295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240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6423" y="2159661"/>
            <a:ext cx="323727" cy="286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85"/>
          <a:stretch>
            <a:fillRect/>
          </a:stretch>
        </p:blipFill>
        <p:spPr>
          <a:xfrm>
            <a:off x="767080" y="3284855"/>
            <a:ext cx="11339830" cy="3528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0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1462173"/>
            <a:ext cx="266599" cy="285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33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5465" y="1471730"/>
            <a:ext cx="295163" cy="285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79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4987" y="2910931"/>
            <a:ext cx="295163" cy="28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68</cp:revision>
  <dcterms:created xsi:type="dcterms:W3CDTF">2015-09-16T06:44:00Z</dcterms:created>
  <dcterms:modified xsi:type="dcterms:W3CDTF">2025-06-20T01:39:06Z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