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39" r:id="rId19"/>
    <p:sldId id="341" r:id="rId20"/>
    <p:sldId id="343" r:id="rId21"/>
    <p:sldId id="342" r:id="rId22"/>
    <p:sldId id="345" r:id="rId23"/>
    <p:sldId id="346" r:id="rId24"/>
    <p:sldId id="344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1772816"/>
            <a:ext cx="7686675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6112" y="3573016"/>
            <a:ext cx="5819775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3162" y="5368255"/>
            <a:ext cx="73056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160684"/>
            <a:ext cx="4400550" cy="3486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3284984"/>
            <a:ext cx="462915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9722" y="4061459"/>
            <a:ext cx="4810254" cy="581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2463391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45443"/>
            <a:ext cx="116300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09787"/>
            <a:ext cx="115824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933056"/>
            <a:ext cx="122413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37951" y="3933056"/>
            <a:ext cx="122413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81112"/>
            <a:ext cx="116300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25144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947737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659853"/>
            <a:ext cx="37909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5538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06348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35367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623793"/>
            <a:ext cx="4324052" cy="281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47887"/>
            <a:ext cx="116967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86305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9576" y="2060847"/>
            <a:ext cx="44386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627460"/>
            <a:ext cx="71532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4864"/>
            <a:ext cx="116871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257582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9737"/>
            <a:ext cx="116109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221088"/>
            <a:ext cx="1656184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4389" y="4221088"/>
            <a:ext cx="1656184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988840"/>
            <a:ext cx="50577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3543"/>
            <a:ext cx="110966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528887"/>
            <a:ext cx="116967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680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212976"/>
            <a:ext cx="4143375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348880"/>
            <a:ext cx="129614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2348880"/>
            <a:ext cx="102724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43037"/>
            <a:ext cx="116586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443162"/>
            <a:ext cx="1087755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443162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1638" y="3589055"/>
            <a:ext cx="81801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38287"/>
            <a:ext cx="11839575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517232"/>
            <a:ext cx="54768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394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224087"/>
            <a:ext cx="982027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6501"/>
            <a:ext cx="116967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2603"/>
            <a:ext cx="116871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361186"/>
            <a:ext cx="1584176" cy="1203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2924944"/>
            <a:ext cx="1811995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4012" y="2924944"/>
            <a:ext cx="1678451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0859" y="3885643"/>
            <a:ext cx="158417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74368" y="5228307"/>
            <a:ext cx="158417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0176" y="5013177"/>
            <a:ext cx="1584176" cy="1135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44513"/>
            <a:ext cx="109347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29097"/>
            <a:ext cx="108204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29192" cy="54035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5013176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2719" y="5846553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103251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8346"/>
            <a:ext cx="10812140" cy="55250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738957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08906"/>
            <a:ext cx="111728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238375"/>
            <a:ext cx="109918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71675"/>
            <a:ext cx="116490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14475"/>
            <a:ext cx="110299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647950"/>
            <a:ext cx="1096327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2025-08-20T10:04:50Z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