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3000375"/>
            <a:ext cx="101155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5169"/>
            <a:ext cx="111728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573016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400175"/>
            <a:ext cx="105822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73016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15470" y="353829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99381"/>
            <a:ext cx="111156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293068"/>
            <a:ext cx="106394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64502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3645024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55442" y="4860365"/>
            <a:ext cx="15610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1452"/>
            <a:ext cx="111156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30145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0990" y="5757705"/>
            <a:ext cx="21407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556792"/>
            <a:ext cx="10553700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880422"/>
            <a:ext cx="8286750" cy="70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3933056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2210" y="3861048"/>
            <a:ext cx="14641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352550"/>
            <a:ext cx="100869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9225"/>
            <a:ext cx="110585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306050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484784"/>
            <a:ext cx="59436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914400"/>
            <a:ext cx="638175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976437"/>
            <a:ext cx="109632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30549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564904"/>
            <a:ext cx="10081120" cy="18413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3645024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916832"/>
            <a:ext cx="597217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412776"/>
            <a:ext cx="308610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7919" y="2002110"/>
            <a:ext cx="5943600" cy="4667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7448" y="1426046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38262"/>
            <a:ext cx="105156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41277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2452687"/>
            <a:ext cx="966787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645024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938337"/>
            <a:ext cx="103632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06896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1034415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573016"/>
            <a:ext cx="9667875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2634258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15931" y="2634258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18624" y="371070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33525"/>
            <a:ext cx="112299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996952"/>
            <a:ext cx="10563225" cy="3733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404664"/>
            <a:ext cx="4497710" cy="344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41251"/>
            <a:ext cx="101536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76362"/>
            <a:ext cx="105918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156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024062"/>
            <a:ext cx="104775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33512"/>
            <a:ext cx="104584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657350"/>
            <a:ext cx="106108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0027"/>
            <a:ext cx="110871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602128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376362"/>
            <a:ext cx="100298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2443162"/>
            <a:ext cx="869632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4219"/>
            <a:ext cx="110490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94928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409700"/>
            <a:ext cx="97536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61" y="1484784"/>
            <a:ext cx="65341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493" y="2276872"/>
            <a:ext cx="105060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2025-08-19T10:30:46Z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