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537" y="3565004"/>
            <a:ext cx="511492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5" y="5296247"/>
            <a:ext cx="49720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76387"/>
            <a:ext cx="110204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2138"/>
            <a:ext cx="11620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816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41462"/>
            <a:ext cx="12020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48880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204" y="3439460"/>
            <a:ext cx="7158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1" y="4469606"/>
            <a:ext cx="15717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53927"/>
            <a:ext cx="11687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6712"/>
            <a:ext cx="111347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05256" cy="2249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168" y="3557308"/>
            <a:ext cx="6306144" cy="3184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85293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20" y="1264390"/>
            <a:ext cx="10541248" cy="554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7337"/>
            <a:ext cx="117348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76711"/>
            <a:ext cx="8280920" cy="57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4819"/>
            <a:ext cx="10297144" cy="54985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0880" y="4365104"/>
            <a:ext cx="26574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8247" y="6078157"/>
            <a:ext cx="40597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6036"/>
            <a:ext cx="116871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66124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63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08906"/>
            <a:ext cx="10067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2087"/>
            <a:ext cx="115919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734" y="4649461"/>
            <a:ext cx="700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490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714"/>
            <a:ext cx="118014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47800"/>
            <a:ext cx="108489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50912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94420"/>
            <a:ext cx="10267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847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443162"/>
            <a:ext cx="111252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8529"/>
            <a:ext cx="117252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3" y="3501008"/>
            <a:ext cx="849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568" y="4437112"/>
            <a:ext cx="2581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90675"/>
            <a:ext cx="110394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36912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8210"/>
            <a:ext cx="11601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9077"/>
            <a:ext cx="109728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3" y="1340768"/>
            <a:ext cx="10778272" cy="2614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089" y="4154951"/>
            <a:ext cx="9977495" cy="25864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370927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1442" y="4183575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92138"/>
            <a:ext cx="110871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1302" y="4400159"/>
            <a:ext cx="1076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2025-08-20T11:48:26Z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