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4864"/>
            <a:ext cx="683895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837" y="4237459"/>
            <a:ext cx="79343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21854"/>
            <a:ext cx="111347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47566"/>
            <a:ext cx="151216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0698" y="2454564"/>
            <a:ext cx="280586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2738" y="4480134"/>
            <a:ext cx="103006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4865" y="5429258"/>
            <a:ext cx="2270855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85975"/>
            <a:ext cx="111252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085975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1288" y="4018947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8750"/>
            <a:ext cx="117919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09120"/>
            <a:ext cx="216024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14537"/>
            <a:ext cx="111442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8045" y="3068960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255" y="400506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9700"/>
            <a:ext cx="117252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8557" y="2636912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490" y="3637364"/>
            <a:ext cx="129106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6262" y="3637364"/>
            <a:ext cx="129106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7953" y="3637364"/>
            <a:ext cx="1291069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7396" y="4621212"/>
            <a:ext cx="176029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6408" y="4621212"/>
            <a:ext cx="189975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19212"/>
            <a:ext cx="107823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0200"/>
            <a:ext cx="118014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56490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2052" y="358347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328737"/>
            <a:ext cx="79819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757487"/>
            <a:ext cx="57054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5835"/>
            <a:ext cx="115633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30027"/>
            <a:ext cx="117157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917284"/>
            <a:ext cx="25202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5175" y="3877983"/>
            <a:ext cx="25202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1898" y="4933508"/>
            <a:ext cx="271249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4931279"/>
            <a:ext cx="99564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159" y="5903552"/>
            <a:ext cx="2560553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04975"/>
            <a:ext cx="117633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4871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457325"/>
            <a:ext cx="91630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06785"/>
            <a:ext cx="111918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57412"/>
            <a:ext cx="116586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381125"/>
            <a:ext cx="100298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57350"/>
            <a:ext cx="110966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43062"/>
            <a:ext cx="110966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5835"/>
            <a:ext cx="117538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66937"/>
            <a:ext cx="112680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13221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6566" y="3046616"/>
            <a:ext cx="129702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4925"/>
            <a:ext cx="116871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132856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7472" y="3058831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3770" y="4861500"/>
            <a:ext cx="1203878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08720"/>
            <a:ext cx="110871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6254" y="2557244"/>
            <a:ext cx="118597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3576" y="4513366"/>
            <a:ext cx="118597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3394" y="5531938"/>
            <a:ext cx="118597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785937"/>
            <a:ext cx="42672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4081" y="3093293"/>
            <a:ext cx="6029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284984"/>
            <a:ext cx="2304256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4369" y="4118361"/>
            <a:ext cx="1045727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8592" y="5067485"/>
            <a:ext cx="1101824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9440"/>
            <a:ext cx="11377264" cy="550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1535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44943"/>
            <a:ext cx="360040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3690" y="2132856"/>
            <a:ext cx="79152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85975"/>
            <a:ext cx="117062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05064"/>
            <a:ext cx="144016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2575"/>
            <a:ext cx="111252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43012"/>
            <a:ext cx="116776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31263"/>
            <a:ext cx="720080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76387"/>
            <a:ext cx="106870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8529"/>
            <a:ext cx="117919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27870"/>
            <a:ext cx="111347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86" y="3800078"/>
            <a:ext cx="949642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845276"/>
            <a:ext cx="2088232" cy="58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2025-08-20T23:59:00Z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