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8762" y="2060848"/>
            <a:ext cx="9134475" cy="9144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71824" y="4221088"/>
            <a:ext cx="5848350" cy="895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235918"/>
            <a:ext cx="11039475" cy="5505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248128" y="1340768"/>
            <a:ext cx="1080120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657819" y="3212976"/>
            <a:ext cx="1080120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738842" y="5137265"/>
            <a:ext cx="1080120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26677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9112" y="1434430"/>
            <a:ext cx="11153775" cy="4514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480376" y="1448898"/>
            <a:ext cx="1440160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364366" y="3312422"/>
            <a:ext cx="1440160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118877" y="4261546"/>
            <a:ext cx="1440160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93845" y="5229200"/>
            <a:ext cx="1440160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80951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875" y="1314797"/>
            <a:ext cx="11144250" cy="4562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159896" y="3284984"/>
            <a:ext cx="1296144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597314" y="4187810"/>
            <a:ext cx="1296144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555856" y="5102210"/>
            <a:ext cx="1296144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47055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875" y="2095500"/>
            <a:ext cx="11144250" cy="2667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855640" y="3068960"/>
            <a:ext cx="1584176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38342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84784"/>
            <a:ext cx="11115675" cy="4476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056440" y="3431297"/>
            <a:ext cx="1610619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60622" y="4357271"/>
            <a:ext cx="1610619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78379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2925" y="2071687"/>
            <a:ext cx="11106150" cy="2714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27648" y="4005064"/>
            <a:ext cx="4608512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23135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8637" y="1276350"/>
            <a:ext cx="11134725" cy="4305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96465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2037" y="1412776"/>
            <a:ext cx="10067925" cy="2771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1504" y="4382840"/>
            <a:ext cx="9048750" cy="7239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744150" y="1556792"/>
            <a:ext cx="1872208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688170" y="2494341"/>
            <a:ext cx="8224254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408368" y="3486212"/>
            <a:ext cx="1872208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722778" y="4389038"/>
            <a:ext cx="8189646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01707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025" y="1266825"/>
            <a:ext cx="11029950" cy="4324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28448" y="2204864"/>
            <a:ext cx="1872208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75699" y="3038241"/>
            <a:ext cx="1195965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778524" y="4010514"/>
            <a:ext cx="9078116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85390" y="4855466"/>
            <a:ext cx="9078116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08947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857375"/>
            <a:ext cx="11696700" cy="3143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4249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465287"/>
            <a:ext cx="11753850" cy="4772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7" y="5445224"/>
            <a:ext cx="2448272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412776"/>
            <a:ext cx="10513168" cy="520239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1100" y="1256484"/>
            <a:ext cx="5762625" cy="5514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03663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934700" cy="1600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83832" y="2859838"/>
            <a:ext cx="3919772" cy="3672408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431704" y="2204864"/>
            <a:ext cx="3168352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97798" y="2738046"/>
            <a:ext cx="4091840" cy="39159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9825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8162" y="1681162"/>
            <a:ext cx="11115675" cy="3495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104112" y="1765156"/>
            <a:ext cx="1872208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203442" y="3573016"/>
            <a:ext cx="2100469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24886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8760"/>
            <a:ext cx="11029950" cy="5324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12780" y="3068960"/>
            <a:ext cx="1872208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67291" y="5800585"/>
            <a:ext cx="1248389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86275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8162" y="2143125"/>
            <a:ext cx="11115675" cy="2571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336359" y="3061300"/>
            <a:ext cx="2317477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19276" y="3925396"/>
            <a:ext cx="8061100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77021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" y="1357312"/>
            <a:ext cx="11049000" cy="4143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863752" y="3284984"/>
            <a:ext cx="1152128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16474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5" y="1275470"/>
            <a:ext cx="10441159" cy="265758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1504" y="3862636"/>
            <a:ext cx="8662503" cy="2986242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991544" y="3068960"/>
            <a:ext cx="648072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9326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1134725" cy="5172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752184" y="5897289"/>
            <a:ext cx="936104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14255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3475" y="2171700"/>
            <a:ext cx="9925050" cy="2514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12461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0537" y="1252686"/>
            <a:ext cx="11210925" cy="5200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320136" y="2204864"/>
            <a:ext cx="1152128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891872" y="4924914"/>
            <a:ext cx="3164568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64444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450" y="2133600"/>
            <a:ext cx="11087100" cy="2590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336360" y="3061300"/>
            <a:ext cx="1872208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91013" y="4010424"/>
            <a:ext cx="1872208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549018" y="4010424"/>
            <a:ext cx="2979030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4937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212" y="1652587"/>
            <a:ext cx="11077575" cy="3552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816080" y="3645024"/>
            <a:ext cx="4680520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33852" y="4513125"/>
            <a:ext cx="6462348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2673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84784"/>
            <a:ext cx="11210925" cy="439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19307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484784"/>
            <a:ext cx="10153650" cy="4400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472264" y="3393197"/>
            <a:ext cx="936104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23050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405086"/>
            <a:ext cx="10153650" cy="5048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9616" y="4149080"/>
            <a:ext cx="3456384" cy="13681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7715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825" y="1264493"/>
            <a:ext cx="11182350" cy="5476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663952" y="4077072"/>
            <a:ext cx="1296144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189653" y="5077524"/>
            <a:ext cx="1497522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85491" y="6013628"/>
            <a:ext cx="1296144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33426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1029950" cy="4467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06207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550" y="1609725"/>
            <a:ext cx="11010900" cy="3638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71188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4350" y="1695450"/>
            <a:ext cx="11163300" cy="3467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05874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628800"/>
            <a:ext cx="8172450" cy="1704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84407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412776"/>
            <a:ext cx="9963150" cy="5172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30805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</TotalTime>
  <Words>0</Words>
  <Application>Microsoft Office PowerPoint</Application>
  <PresentationFormat>宽屏</PresentationFormat>
  <Paragraphs>0</Paragraphs>
  <Slides>33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36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79</cp:revision>
  <dcterms:created xsi:type="dcterms:W3CDTF">2015-09-16T06:44:00Z</dcterms:created>
  <dcterms:modified xsi:type="dcterms:W3CDTF">2025-08-20T23:54:25Z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