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6" r:id="rId4"/>
    <p:sldId id="328" r:id="rId5"/>
    <p:sldId id="329" r:id="rId6"/>
    <p:sldId id="325" r:id="rId7"/>
    <p:sldId id="327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2967037"/>
            <a:ext cx="995362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537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9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2505075"/>
            <a:ext cx="1048702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70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2520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3551" y="3501008"/>
            <a:ext cx="5276850" cy="306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2420888"/>
            <a:ext cx="80166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83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61722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3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3895776"/>
            <a:ext cx="3888432" cy="28428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7" y="1340769"/>
            <a:ext cx="10369151" cy="2616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1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447800"/>
            <a:ext cx="105918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420888"/>
            <a:ext cx="80166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66892" y="3520483"/>
            <a:ext cx="58053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2457450"/>
            <a:ext cx="10506075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564904"/>
            <a:ext cx="80166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7364" y="3645024"/>
            <a:ext cx="29945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4902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573016"/>
            <a:ext cx="405765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9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2428875"/>
            <a:ext cx="10429875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501008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53221" y="3501008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91875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4077072"/>
            <a:ext cx="3456384" cy="26387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2416773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15474" y="3400621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36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1501"/>
          <a:stretch/>
        </p:blipFill>
        <p:spPr>
          <a:xfrm>
            <a:off x="407368" y="1340768"/>
            <a:ext cx="11191875" cy="28083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003992"/>
            <a:ext cx="4476080" cy="26653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3412792"/>
            <a:ext cx="80166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00187"/>
            <a:ext cx="110966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2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1" y="1268760"/>
            <a:ext cx="10297144" cy="55297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340768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3599" y="2776028"/>
            <a:ext cx="3174929" cy="31732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4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76872"/>
            <a:ext cx="85344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2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340768"/>
            <a:ext cx="8568952" cy="52002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1426271"/>
            <a:ext cx="46196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492896"/>
            <a:ext cx="1004887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4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316230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1700808"/>
            <a:ext cx="4638675" cy="4953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3921" y="1700808"/>
            <a:ext cx="4619625" cy="5029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4322" y="1545714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471612"/>
            <a:ext cx="102679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471612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40776" y="3573016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42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564904"/>
            <a:ext cx="1016317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94583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492896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4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628800"/>
            <a:ext cx="94297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153128" cy="5492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4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1995487"/>
            <a:ext cx="93154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9794" y="4077072"/>
            <a:ext cx="13843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93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552575"/>
            <a:ext cx="92011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3573016"/>
            <a:ext cx="51125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5644" y="4580013"/>
            <a:ext cx="21801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30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823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71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965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68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3346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99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614487"/>
            <a:ext cx="104394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37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009775"/>
            <a:ext cx="111061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077072"/>
            <a:ext cx="80166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11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8096250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2204864"/>
            <a:ext cx="3831495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11134725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4653136"/>
            <a:ext cx="80166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1905000"/>
            <a:ext cx="90297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950" y="1452562"/>
            <a:ext cx="76581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08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3482"/>
            <a:ext cx="110299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218" y="2847578"/>
            <a:ext cx="10391775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3971899"/>
            <a:ext cx="80166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6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2025-08-19T10:23:09Z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