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6525" y="2204864"/>
            <a:ext cx="6838950" cy="9715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612" y="4213076"/>
            <a:ext cx="10772775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566862"/>
            <a:ext cx="1102042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5998" y="2636912"/>
            <a:ext cx="2520281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91421" y="4581459"/>
            <a:ext cx="1308835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667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2014537"/>
            <a:ext cx="11087100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4069412"/>
            <a:ext cx="2736304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095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990725"/>
            <a:ext cx="11182350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3997404"/>
            <a:ext cx="5328592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4705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363563"/>
            <a:ext cx="1104900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4357444"/>
            <a:ext cx="2448272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3834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" y="1284312"/>
            <a:ext cx="12030075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517232"/>
            <a:ext cx="86409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7837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9134475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313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561306"/>
            <a:ext cx="11753850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2780928"/>
            <a:ext cx="1872208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646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2486025"/>
            <a:ext cx="11172825" cy="1885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2557244"/>
            <a:ext cx="374441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19671" y="3529518"/>
            <a:ext cx="1836369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0170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39552"/>
            <a:ext cx="11696700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5805264"/>
            <a:ext cx="86409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894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2552700"/>
            <a:ext cx="10791825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24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19212"/>
            <a:ext cx="11772900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2996952"/>
            <a:ext cx="324036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17621" y="3946076"/>
            <a:ext cx="324036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633537"/>
            <a:ext cx="11725275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640738"/>
            <a:ext cx="86409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366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809750"/>
            <a:ext cx="10677525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825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199" y="1283928"/>
            <a:ext cx="10879385" cy="54574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276872"/>
            <a:ext cx="86409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2488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53775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627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628775"/>
            <a:ext cx="1115377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702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02246"/>
            <a:ext cx="11687175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356992"/>
            <a:ext cx="86409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647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2076450"/>
            <a:ext cx="11801475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326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47378"/>
            <a:ext cx="11096625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1556792"/>
            <a:ext cx="266429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425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385664"/>
            <a:ext cx="11877675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4221088"/>
            <a:ext cx="2808312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246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2152650"/>
            <a:ext cx="11172825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3137138"/>
            <a:ext cx="1512168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6444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916832"/>
            <a:ext cx="11172825" cy="1933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3933056"/>
            <a:ext cx="11610975" cy="866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95600" y="2060848"/>
            <a:ext cx="266429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4041" y="3009972"/>
            <a:ext cx="1985615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18881" y="3009972"/>
            <a:ext cx="2517279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72714" y="4016970"/>
            <a:ext cx="3591838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937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5644"/>
            <a:ext cx="11696700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2276872"/>
            <a:ext cx="194421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267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2095500"/>
            <a:ext cx="10906125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73339" y="2107519"/>
            <a:ext cx="86409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80073" y="3959469"/>
            <a:ext cx="86409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930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466428"/>
            <a:ext cx="11801475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792928"/>
            <a:ext cx="86409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2305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11308"/>
          <a:stretch/>
        </p:blipFill>
        <p:spPr>
          <a:xfrm>
            <a:off x="4583832" y="992470"/>
            <a:ext cx="7214964" cy="572479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56385"/>
          <a:stretch/>
        </p:blipFill>
        <p:spPr>
          <a:xfrm>
            <a:off x="620613" y="1909346"/>
            <a:ext cx="2533650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846"/>
          <a:stretch/>
        </p:blipFill>
        <p:spPr>
          <a:xfrm>
            <a:off x="682030" y="3519399"/>
            <a:ext cx="2533650" cy="67094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b="54838"/>
          <a:stretch/>
        </p:blipFill>
        <p:spPr>
          <a:xfrm>
            <a:off x="545613" y="2701434"/>
            <a:ext cx="2552700" cy="696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/>
          <a:srcRect t="46841"/>
          <a:stretch/>
        </p:blipFill>
        <p:spPr>
          <a:xfrm>
            <a:off x="545613" y="4120896"/>
            <a:ext cx="2552700" cy="820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7715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5634"/>
            <a:ext cx="11593288" cy="55519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1265634"/>
            <a:ext cx="2592288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90414" y="2226333"/>
            <a:ext cx="3734177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64713" y="3175457"/>
            <a:ext cx="1635143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88662" y="3175457"/>
            <a:ext cx="1635143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41026" y="4141420"/>
            <a:ext cx="1635143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08590" y="5090544"/>
            <a:ext cx="1635143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20023" y="5090544"/>
            <a:ext cx="1635143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342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287735"/>
            <a:ext cx="11668125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620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2095500"/>
            <a:ext cx="11239500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118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0" y="1571625"/>
            <a:ext cx="9601200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587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737" y="1345654"/>
            <a:ext cx="10296525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440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01400" cy="167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3159993"/>
            <a:ext cx="10220325" cy="1781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44272" y="3187481"/>
            <a:ext cx="158417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080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2025-08-20T11:23:36Z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