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990850"/>
            <a:ext cx="96678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0965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73016"/>
            <a:ext cx="91249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62150"/>
            <a:ext cx="111537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38350"/>
            <a:ext cx="105251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77280"/>
            <a:ext cx="11058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08484"/>
            <a:ext cx="10729192" cy="5498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2098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5392" y="510109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3062287"/>
            <a:ext cx="1030605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09589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37270"/>
            <a:ext cx="11306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778" y="4459146"/>
            <a:ext cx="14648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2617" y="4517020"/>
            <a:ext cx="954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882" y="5466144"/>
            <a:ext cx="14597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3036" y="5445224"/>
            <a:ext cx="1723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24062"/>
            <a:ext cx="105346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4610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7337"/>
            <a:ext cx="11344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90725"/>
            <a:ext cx="106965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4096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476" y="412481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52637"/>
            <a:ext cx="113061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76450"/>
            <a:ext cx="110585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00187"/>
            <a:ext cx="100203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043112"/>
            <a:ext cx="9496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68960"/>
            <a:ext cx="9140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018" y="3992375"/>
            <a:ext cx="51280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74229"/>
            <a:ext cx="101346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2900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100" y="4437112"/>
            <a:ext cx="5666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561" y="5385121"/>
            <a:ext cx="4043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584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334988"/>
            <a:ext cx="92202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60276"/>
            <a:ext cx="92868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247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2489" y="40415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36987"/>
            <a:ext cx="94252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9" y="6020836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68960"/>
            <a:ext cx="101917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457450"/>
            <a:ext cx="66675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195512"/>
            <a:ext cx="102393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72580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556792"/>
            <a:ext cx="25717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965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157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00187"/>
            <a:ext cx="103917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105025"/>
            <a:ext cx="10125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91485"/>
            <a:ext cx="9433048" cy="582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914525"/>
            <a:ext cx="102679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524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455168"/>
            <a:ext cx="18192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73016"/>
            <a:ext cx="10344150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39783" y="24456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90687"/>
            <a:ext cx="104394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71637"/>
            <a:ext cx="110680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47825"/>
            <a:ext cx="10372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96330"/>
            <a:ext cx="11163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2292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604962"/>
            <a:ext cx="74771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