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60" r:id="rId7"/>
    <p:sldId id="361" r:id="rId8"/>
    <p:sldId id="362" r:id="rId9"/>
    <p:sldId id="363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347" r:id="rId30"/>
    <p:sldId id="348" r:id="rId31"/>
    <p:sldId id="349" r:id="rId32"/>
    <p:sldId id="350" r:id="rId33"/>
    <p:sldId id="351" r:id="rId34"/>
    <p:sldId id="352" r:id="rId35"/>
    <p:sldId id="353" r:id="rId36"/>
    <p:sldId id="354" r:id="rId37"/>
    <p:sldId id="355" r:id="rId38"/>
    <p:sldId id="356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48147"/>
            <a:ext cx="11791950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2690812"/>
            <a:ext cx="1057275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06996"/>
            <a:ext cx="116681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27687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842962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85962"/>
            <a:ext cx="116681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7301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143125"/>
            <a:ext cx="112585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00200"/>
            <a:ext cx="116109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4096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5265837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28762"/>
            <a:ext cx="110013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70892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3416" y="2708920"/>
            <a:ext cx="11447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3501008"/>
            <a:ext cx="11447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2834" y="4248354"/>
            <a:ext cx="11447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25979" y="5822511"/>
            <a:ext cx="7777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57301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0630" y="4371669"/>
            <a:ext cx="8650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6281" y="5899527"/>
            <a:ext cx="64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92494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43050"/>
            <a:ext cx="115252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89040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3789040"/>
            <a:ext cx="1606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85293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2699" y="6012825"/>
            <a:ext cx="8071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014163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551348"/>
            <a:ext cx="743902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314575"/>
            <a:ext cx="11591925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0977"/>
            <a:ext cx="112776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6330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613" y="5157192"/>
            <a:ext cx="9648825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213285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5730" y="2873636"/>
            <a:ext cx="45507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56577" y="5038102"/>
            <a:ext cx="1047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924050"/>
            <a:ext cx="1094422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63691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78628" y="4176345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156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2509837"/>
            <a:ext cx="712470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00522"/>
            <a:ext cx="110204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13285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19250"/>
            <a:ext cx="115252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34943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632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06084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4884" y="4387359"/>
            <a:ext cx="11287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6141" y="5139713"/>
            <a:ext cx="9563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366962"/>
            <a:ext cx="1090612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276872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60336" y="3827880"/>
            <a:ext cx="25119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13176"/>
            <a:ext cx="10096500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38300"/>
            <a:ext cx="109537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757362"/>
            <a:ext cx="98679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28812"/>
            <a:ext cx="116205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109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866900"/>
            <a:ext cx="109823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013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708" y="1312266"/>
            <a:ext cx="11373916" cy="55011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2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14537"/>
            <a:ext cx="116395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29210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1609725"/>
            <a:ext cx="7639050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787" y="5373216"/>
            <a:ext cx="1025842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95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71675"/>
            <a:ext cx="115538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310261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939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04962"/>
            <a:ext cx="111537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3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685"/>
            <a:ext cx="116776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22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2025-08-20T08:08:35Z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