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28800"/>
            <a:ext cx="105251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350096"/>
            <a:ext cx="115252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04937"/>
            <a:ext cx="11820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43050"/>
            <a:ext cx="111061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18245"/>
            <a:ext cx="11229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02"/>
          <a:stretch/>
        </p:blipFill>
        <p:spPr>
          <a:xfrm>
            <a:off x="839416" y="1340768"/>
            <a:ext cx="10873208" cy="36432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74150"/>
            <a:ext cx="10157636" cy="16580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20351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28825"/>
            <a:ext cx="117062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05064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3935"/>
            <a:ext cx="116776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82367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500312"/>
            <a:ext cx="91725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04950"/>
            <a:ext cx="118014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04950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43050"/>
            <a:ext cx="111061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9351"/>
            <a:ext cx="117348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33897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2556" y="5121917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3050"/>
            <a:ext cx="11858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115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98029"/>
            <a:ext cx="118586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442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04864"/>
            <a:ext cx="7992888" cy="4520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0774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79351"/>
            <a:ext cx="110966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964"/>
            <a:ext cx="11449272" cy="54384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21297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7670" y="5122799"/>
            <a:ext cx="202612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0805"/>
            <a:ext cx="10297144" cy="539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0662"/>
            <a:ext cx="10915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95437"/>
            <a:ext cx="10744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240" y="3583476"/>
            <a:ext cx="144661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71625"/>
            <a:ext cx="108013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90650"/>
            <a:ext cx="111823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556792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1308" y="1556792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850"/>
            <a:ext cx="11706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645024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4312"/>
            <a:ext cx="11601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3512"/>
            <a:ext cx="111156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2723" cy="53634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048467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19237"/>
            <a:ext cx="11258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7337"/>
            <a:ext cx="11096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2025-08-20T11:34:32Z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