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742454"/>
            <a:ext cx="1022032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787" y="4400525"/>
            <a:ext cx="6448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22130"/>
            <a:ext cx="9577064" cy="5519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47800"/>
            <a:ext cx="96583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127"/>
            <a:ext cx="11161240" cy="55352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3866" y="5157192"/>
            <a:ext cx="12806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0331"/>
            <a:ext cx="118110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825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93862"/>
            <a:ext cx="112776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7104"/>
            <a:ext cx="117062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38287"/>
            <a:ext cx="111728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7280"/>
            <a:ext cx="117633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7524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573016"/>
            <a:ext cx="60483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72390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5855"/>
            <a:ext cx="117919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93305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107907"/>
            <a:ext cx="3312368" cy="256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76387"/>
            <a:ext cx="117443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19237"/>
            <a:ext cx="101822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66850"/>
            <a:ext cx="99345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677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04937"/>
            <a:ext cx="109156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9511" y="14847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6063" y="248138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5744" y="3645024"/>
            <a:ext cx="1540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05000"/>
            <a:ext cx="107727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982" y="30074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1449272" cy="17485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068960"/>
            <a:ext cx="8352928" cy="37428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457391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4109" y="3279194"/>
            <a:ext cx="3006307" cy="2670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93624"/>
            <a:ext cx="8352928" cy="3829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417560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029" y="2987073"/>
            <a:ext cx="8137419" cy="382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823"/>
          <a:stretch/>
        </p:blipFill>
        <p:spPr>
          <a:xfrm>
            <a:off x="219075" y="1343372"/>
            <a:ext cx="11753850" cy="3453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5184"/>
            <a:ext cx="43719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8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71687"/>
            <a:ext cx="110490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7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466106"/>
            <a:ext cx="34861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301208"/>
            <a:ext cx="31813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676" y="5275943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1285131"/>
            <a:ext cx="36576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1296"/>
            <a:ext cx="117252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9289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7845" y="439114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14475"/>
            <a:ext cx="11296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628800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5229" y="3584921"/>
            <a:ext cx="21585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531" y="4568769"/>
            <a:ext cx="17511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04714"/>
            <a:ext cx="118681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81212"/>
            <a:ext cx="111061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812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48519"/>
            <a:ext cx="116776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724025"/>
            <a:ext cx="98774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2025-08-20T09:04:43Z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