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7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2204864"/>
            <a:ext cx="6838950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8450" y="4179168"/>
            <a:ext cx="65151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81472"/>
            <a:ext cx="118872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838325"/>
            <a:ext cx="110871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905000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95772"/>
            <a:ext cx="118014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5013176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22226"/>
            <a:ext cx="118586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717032"/>
            <a:ext cx="136815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59" y="4967097"/>
            <a:ext cx="747333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5561" y="6085636"/>
            <a:ext cx="747333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284984"/>
            <a:ext cx="3168352" cy="33271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81869" y="2420888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6800" y="3566782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88840"/>
            <a:ext cx="5600700" cy="127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1790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9205" y="3188543"/>
            <a:ext cx="5000625" cy="3552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3501008"/>
            <a:ext cx="2486025" cy="1800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3792" y="3573016"/>
            <a:ext cx="2505075" cy="17621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632504" y="2405147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57387"/>
            <a:ext cx="116871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221088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847850"/>
            <a:ext cx="101822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905000"/>
            <a:ext cx="112014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0047"/>
            <a:ext cx="116395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4077072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60943" y="4077072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1034" y="5188242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14462"/>
            <a:ext cx="111442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6019800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2204864"/>
            <a:ext cx="4968552" cy="2600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68760"/>
            <a:ext cx="1177290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7690" y="4481661"/>
            <a:ext cx="10648950" cy="1971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3551419"/>
            <a:ext cx="388843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4420" y="4500543"/>
            <a:ext cx="419949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0376" y="4500543"/>
            <a:ext cx="235165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08649" y="5611712"/>
            <a:ext cx="235165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62075"/>
            <a:ext cx="118110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890712"/>
            <a:ext cx="108775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901506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330" y="4228017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96119"/>
            <a:ext cx="116300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501008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23975"/>
            <a:ext cx="117729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645024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54688" y="3633449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9909" y="4756194"/>
            <a:ext cx="4178019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347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98612"/>
            <a:ext cx="118300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66837"/>
            <a:ext cx="108394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420888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4316" y="4770548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52711"/>
            <a:ext cx="111252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484784"/>
            <a:ext cx="115212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9911" y="2468632"/>
            <a:ext cx="115212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9566" y="4633098"/>
            <a:ext cx="115212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54730" y="4633098"/>
            <a:ext cx="115212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1692" y="5686395"/>
            <a:ext cx="115212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04260" y="5686395"/>
            <a:ext cx="115212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528887"/>
            <a:ext cx="1107757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2452687"/>
            <a:ext cx="1187767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573016"/>
            <a:ext cx="24482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76375"/>
            <a:ext cx="116776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573016"/>
            <a:ext cx="352839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603162"/>
            <a:ext cx="273630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84510" y="4603162"/>
            <a:ext cx="291960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8766"/>
            <a:ext cx="11305256" cy="54305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013176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53852"/>
            <a:ext cx="117633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5805264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420888"/>
            <a:ext cx="11077575" cy="314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485236"/>
            <a:ext cx="122413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3948" y="4788598"/>
            <a:ext cx="122413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2025-08-20T10:58:59Z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