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50" r:id="rId27"/>
    <p:sldId id="349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11275540" cy="7695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366" y="3645024"/>
            <a:ext cx="87915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33550"/>
            <a:ext cx="111728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708920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585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12976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605087"/>
            <a:ext cx="104775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24012"/>
            <a:ext cx="111633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08920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76412"/>
            <a:ext cx="112299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776412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762125"/>
            <a:ext cx="105822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782"/>
          <a:stretch/>
        </p:blipFill>
        <p:spPr>
          <a:xfrm>
            <a:off x="911424" y="1245419"/>
            <a:ext cx="10369152" cy="54959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509120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81112"/>
            <a:ext cx="111347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69160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72390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66862"/>
            <a:ext cx="110966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95425"/>
            <a:ext cx="111633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789040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84684"/>
            <a:ext cx="10945216" cy="55337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348880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047875"/>
            <a:ext cx="106965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14487"/>
            <a:ext cx="105156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19237"/>
            <a:ext cx="111156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81128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924944"/>
            <a:ext cx="993457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52824" b="15162"/>
          <a:stretch/>
        </p:blipFill>
        <p:spPr>
          <a:xfrm>
            <a:off x="7176120" y="836712"/>
            <a:ext cx="375490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0104"/>
          <a:stretch/>
        </p:blipFill>
        <p:spPr>
          <a:xfrm>
            <a:off x="551384" y="2215955"/>
            <a:ext cx="10779943" cy="26532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005064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9895"/>
          <a:stretch/>
        </p:blipFill>
        <p:spPr>
          <a:xfrm>
            <a:off x="407368" y="1340768"/>
            <a:ext cx="10779943" cy="26642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0706" t="16904" b="15162"/>
          <a:stretch/>
        </p:blipFill>
        <p:spPr>
          <a:xfrm>
            <a:off x="3935760" y="3933056"/>
            <a:ext cx="5028629" cy="28083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348880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702" y="3277324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4949"/>
            <a:ext cx="10488290" cy="53844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140968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4941168"/>
            <a:ext cx="157550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6875" y="5809269"/>
            <a:ext cx="77671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10775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762125"/>
            <a:ext cx="97536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338262"/>
            <a:ext cx="105727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5" y="2204864"/>
            <a:ext cx="190199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5175" y="3061300"/>
            <a:ext cx="1050505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325463"/>
            <a:ext cx="103346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325463"/>
            <a:ext cx="50405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4710" y="2355610"/>
            <a:ext cx="621148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8527" y="5260855"/>
            <a:ext cx="207164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870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492896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0340" y="2492896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3712" y="5386567"/>
            <a:ext cx="66227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90750"/>
            <a:ext cx="113347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996952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2996952"/>
            <a:ext cx="142390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290637"/>
            <a:ext cx="105727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068960"/>
            <a:ext cx="158417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3512" y="3933056"/>
            <a:ext cx="158417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7264" y="3933056"/>
            <a:ext cx="178283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5851" y="4861500"/>
            <a:ext cx="178283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68108" y="4861500"/>
            <a:ext cx="209624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2128837"/>
            <a:ext cx="93440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068960"/>
            <a:ext cx="30963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6004" y="3994935"/>
            <a:ext cx="346995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800225"/>
            <a:ext cx="98107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3932" y="1777299"/>
            <a:ext cx="27003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6641" y="3513501"/>
            <a:ext cx="151911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5279" y="3513501"/>
            <a:ext cx="151911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46514" y="3513501"/>
            <a:ext cx="373000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461" y="1247725"/>
            <a:ext cx="10756131" cy="55096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710703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636912"/>
            <a:ext cx="83820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365" y="3501008"/>
            <a:ext cx="95631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2025-08-21T00:05:20Z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