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197993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723" y="4221088"/>
            <a:ext cx="78009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4004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90675"/>
            <a:ext cx="11544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16807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998712"/>
            <a:ext cx="40005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36912"/>
            <a:ext cx="283845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2741662"/>
            <a:ext cx="28003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8864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747720"/>
            <a:ext cx="4210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19312"/>
            <a:ext cx="117252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1409"/>
            <a:ext cx="112204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352206"/>
            <a:ext cx="40767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484784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4284" y="2433908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420888"/>
            <a:ext cx="116776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63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3058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528887"/>
            <a:ext cx="99917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32520"/>
            <a:ext cx="118681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0200"/>
            <a:ext cx="11811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708920"/>
            <a:ext cx="43148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385070"/>
            <a:ext cx="34766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024" y="3300214"/>
            <a:ext cx="33813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4077072"/>
            <a:ext cx="369570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622" y="4933137"/>
            <a:ext cx="3914775" cy="666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16480" y="1453297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55118"/>
            <a:ext cx="117824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1380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24744"/>
            <a:ext cx="5976664" cy="44999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44814"/>
            <a:ext cx="109156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90737"/>
            <a:ext cx="107442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0131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0200"/>
            <a:ext cx="117157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9563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273" y="3356992"/>
            <a:ext cx="39814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588716"/>
            <a:ext cx="82089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2530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539577"/>
            <a:ext cx="73247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73016"/>
            <a:ext cx="46482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44545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05025"/>
            <a:ext cx="10763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05025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7471"/>
            <a:ext cx="11753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69489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6577"/>
            <a:ext cx="10435332" cy="502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0262"/>
            <a:ext cx="117824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27745"/>
            <a:ext cx="83724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581275"/>
            <a:ext cx="87058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538412"/>
            <a:ext cx="99345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272" cy="2746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33056"/>
            <a:ext cx="3240360" cy="29298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309249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81150"/>
            <a:ext cx="11001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6862"/>
            <a:ext cx="11125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3537"/>
            <a:ext cx="11677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238969"/>
            <a:ext cx="6400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