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058169"/>
            <a:ext cx="1091565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850" y="4476725"/>
            <a:ext cx="84963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842010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484784"/>
            <a:ext cx="26670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23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7743825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331293"/>
            <a:ext cx="111061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586037"/>
            <a:ext cx="106394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59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37853"/>
            <a:ext cx="117538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5589240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7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43112"/>
            <a:ext cx="111537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996952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89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19237"/>
            <a:ext cx="116681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45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81212"/>
            <a:ext cx="111823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9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052637"/>
            <a:ext cx="112014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95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52562"/>
            <a:ext cx="111918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5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7318"/>
            <a:ext cx="11161240" cy="550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23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62075"/>
            <a:ext cx="11772900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04714"/>
            <a:ext cx="110299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316956"/>
            <a:ext cx="11449272" cy="2776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03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01663"/>
            <a:ext cx="113347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2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9846"/>
            <a:ext cx="117443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5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70620"/>
            <a:ext cx="110775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2581275"/>
            <a:ext cx="96297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83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057400"/>
            <a:ext cx="112871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295400"/>
            <a:ext cx="111537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04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72530"/>
            <a:ext cx="117443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72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133600"/>
            <a:ext cx="111918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7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00175"/>
            <a:ext cx="107537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18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81150"/>
            <a:ext cx="112490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062162"/>
            <a:ext cx="111918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4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19262"/>
            <a:ext cx="110204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06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890712"/>
            <a:ext cx="1119187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3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38250"/>
            <a:ext cx="110204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99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776412"/>
            <a:ext cx="110680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88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25835"/>
            <a:ext cx="113061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16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88318"/>
            <a:ext cx="111633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590800"/>
            <a:ext cx="110585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62087"/>
            <a:ext cx="111061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852612"/>
            <a:ext cx="1096327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21854"/>
            <a:ext cx="118776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48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79004"/>
            <a:ext cx="111347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0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2025-08-20T08:51:34Z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