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8762" y="2060848"/>
            <a:ext cx="9134475" cy="9144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097" y="4221088"/>
            <a:ext cx="11757551" cy="7103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831532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66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87735"/>
            <a:ext cx="1175385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949280"/>
            <a:ext cx="72008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5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4902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705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74229"/>
            <a:ext cx="1189672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834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562225"/>
            <a:ext cx="11220450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837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052736"/>
            <a:ext cx="843915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31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052637"/>
            <a:ext cx="1102995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2068110"/>
            <a:ext cx="144016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30126" y="3040383"/>
            <a:ext cx="144016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31878" y="3954783"/>
            <a:ext cx="144016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646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409700"/>
            <a:ext cx="1185862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725144"/>
            <a:ext cx="72008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1328737"/>
            <a:ext cx="923925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590675"/>
            <a:ext cx="1102042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43050"/>
            <a:ext cx="1127760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090737"/>
            <a:ext cx="1162050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3019425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942" y="1912193"/>
            <a:ext cx="10153650" cy="4829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9946" y="1328469"/>
            <a:ext cx="3243765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9460" y="1910696"/>
            <a:ext cx="10063123" cy="4830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70037"/>
            <a:ext cx="1175385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44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10900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2838" y="3177877"/>
            <a:ext cx="8943975" cy="3419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2348880"/>
            <a:ext cx="72008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080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2025-08-20T10:49:41Z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