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962275"/>
            <a:ext cx="101917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481137"/>
            <a:ext cx="92678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295400"/>
            <a:ext cx="94488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918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00200"/>
            <a:ext cx="104965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586037"/>
            <a:ext cx="104298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04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462212"/>
            <a:ext cx="96964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09725"/>
            <a:ext cx="111442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52562"/>
            <a:ext cx="105918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394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3128" y="3501008"/>
            <a:ext cx="25451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109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62100"/>
            <a:ext cx="10572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7301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13168" cy="5462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14908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1828" y="505190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21854"/>
            <a:ext cx="109632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504950"/>
            <a:ext cx="102679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581128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315938"/>
            <a:ext cx="101441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3130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1204" y="4352293"/>
            <a:ext cx="69173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775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5229200"/>
            <a:ext cx="3240360" cy="754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1097280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532" y="1337069"/>
            <a:ext cx="3171825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888" y="1446427"/>
            <a:ext cx="3231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791" y="2089631"/>
            <a:ext cx="110394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775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483" y="3076576"/>
            <a:ext cx="10131468" cy="377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476375"/>
            <a:ext cx="68961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837" y="1581150"/>
            <a:ext cx="6410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076604"/>
            <a:ext cx="8208912" cy="566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486025"/>
            <a:ext cx="92773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822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026618"/>
            <a:ext cx="6496050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450554"/>
            <a:ext cx="3231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8672" y="2973660"/>
            <a:ext cx="6410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976437"/>
            <a:ext cx="101155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068960"/>
            <a:ext cx="3231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481262"/>
            <a:ext cx="1004887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57301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495425"/>
            <a:ext cx="10239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65313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990725"/>
            <a:ext cx="101060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9695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1214" y="4073398"/>
            <a:ext cx="72691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155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501008"/>
            <a:ext cx="3058766" cy="647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5044" y="4556517"/>
            <a:ext cx="97555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9459" y="5586663"/>
            <a:ext cx="23902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516" y="4365104"/>
            <a:ext cx="98012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917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48637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62212"/>
            <a:ext cx="110775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62087"/>
            <a:ext cx="104013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514600"/>
            <a:ext cx="99917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33525"/>
            <a:ext cx="110680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2025-08-19T10:26:26Z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