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1" r:id="rId31"/>
    <p:sldId id="354" r:id="rId32"/>
    <p:sldId id="353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4102968"/>
            <a:ext cx="10734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1347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784" y="3560787"/>
            <a:ext cx="102203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23351" y="3539086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2930" y="4546084"/>
            <a:ext cx="222760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585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4904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7626" y="5470149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43112"/>
            <a:ext cx="11058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77072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957512"/>
            <a:ext cx="759142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20502"/>
            <a:ext cx="116205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47875"/>
            <a:ext cx="117824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19237"/>
            <a:ext cx="11039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81150"/>
            <a:ext cx="111061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28762"/>
            <a:ext cx="118110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373"/>
          <a:stretch/>
        </p:blipFill>
        <p:spPr>
          <a:xfrm>
            <a:off x="1847528" y="1201226"/>
            <a:ext cx="8784976" cy="55655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16832"/>
            <a:ext cx="108012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5215617"/>
            <a:ext cx="120020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24025"/>
            <a:ext cx="117348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293096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6064" y="4293096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6300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7564"/>
            <a:ext cx="11010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5679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95425"/>
            <a:ext cx="11801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16335"/>
            <a:ext cx="106775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0187"/>
            <a:ext cx="110871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90662"/>
            <a:ext cx="111061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92721"/>
            <a:ext cx="117443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20888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3469" y="4388584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395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3126" y="2780928"/>
            <a:ext cx="457200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1412776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35943"/>
            <a:ext cx="118681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916" y="4142111"/>
            <a:ext cx="1512168" cy="24552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07868" y="3212976"/>
            <a:ext cx="68047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62100"/>
            <a:ext cx="117919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73016"/>
            <a:ext cx="259228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33587"/>
            <a:ext cx="110109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068960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5332" y="4064383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680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435456"/>
            <a:ext cx="3456384" cy="32339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1340768"/>
            <a:ext cx="257110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674" y="2347765"/>
            <a:ext cx="313506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466" y="3349332"/>
            <a:ext cx="508951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272877"/>
            <a:ext cx="119729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877272"/>
            <a:ext cx="864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1556792"/>
            <a:ext cx="52959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39624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564904"/>
            <a:ext cx="421957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518" y="3573016"/>
            <a:ext cx="416242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126" y="4600550"/>
            <a:ext cx="41338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40904"/>
            <a:ext cx="117157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3427885"/>
            <a:ext cx="106597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441" y="4377009"/>
            <a:ext cx="106597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1289" y="4429452"/>
            <a:ext cx="135089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912" y="5378576"/>
            <a:ext cx="135089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8935" y="5378576"/>
            <a:ext cx="135089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38350"/>
            <a:ext cx="117824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061300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8055" y="3061300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2464" y="4033573"/>
            <a:ext cx="263935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28850"/>
            <a:ext cx="113919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65634"/>
            <a:ext cx="11776248" cy="556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62162"/>
            <a:ext cx="109251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997404"/>
            <a:ext cx="56166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9846"/>
            <a:ext cx="110680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6058" y="4285436"/>
            <a:ext cx="194255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8114" y="5269284"/>
            <a:ext cx="137949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2025-08-20T11:20:50Z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