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28800"/>
            <a:ext cx="105251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356992"/>
            <a:ext cx="66484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8612"/>
            <a:ext cx="117062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23651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4621"/>
            <a:ext cx="117157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85176" cy="538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0636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2575"/>
            <a:ext cx="113823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0637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88876"/>
            <a:ext cx="111442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47825"/>
            <a:ext cx="11782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0522"/>
            <a:ext cx="11677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287537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19225"/>
            <a:ext cx="105346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6350"/>
            <a:ext cx="11677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86104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04962"/>
            <a:ext cx="107442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19362"/>
            <a:ext cx="117348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24482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516588"/>
            <a:ext cx="202402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4487"/>
            <a:ext cx="1164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288" y="4432102"/>
            <a:ext cx="208444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20162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9535" y="2276872"/>
            <a:ext cx="20162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3641" y="3205316"/>
            <a:ext cx="167878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94048"/>
            <a:ext cx="107156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4012"/>
            <a:ext cx="109156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45024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5808" y="3645024"/>
            <a:ext cx="203059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365556"/>
            <a:ext cx="23762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495550"/>
            <a:ext cx="109823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73016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7363"/>
            <a:ext cx="11734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90662"/>
            <a:ext cx="108870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28800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1236" y="2670521"/>
            <a:ext cx="190058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5413" y="3619645"/>
            <a:ext cx="190058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115" y="4591918"/>
            <a:ext cx="140843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20713"/>
            <a:ext cx="112299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9138"/>
            <a:ext cx="28083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4401412"/>
            <a:ext cx="188232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1643"/>
            <a:ext cx="110013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41341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1296" y="2302040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7471"/>
            <a:ext cx="11668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453521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2322" y="3453521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8700" y="4448943"/>
            <a:ext cx="139775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14475"/>
            <a:ext cx="112871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03" y="4582574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00262"/>
            <a:ext cx="116395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7443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81212"/>
            <a:ext cx="112395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68960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2025-08-20T11:33:04Z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