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25" y="4453483"/>
            <a:ext cx="72199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90725"/>
            <a:ext cx="117729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327745"/>
            <a:ext cx="73818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826"/>
            <a:ext cx="110680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33108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7865" y="2299973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0625" y="5193644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14612"/>
            <a:ext cx="110109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614612"/>
            <a:ext cx="417646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83" y="1243168"/>
            <a:ext cx="11345341" cy="5570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149080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6139" y="5179227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6139" y="6082052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2971800"/>
            <a:ext cx="81819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9436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76387"/>
            <a:ext cx="117919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564904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573016"/>
            <a:ext cx="104739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716" y="4501460"/>
            <a:ext cx="528528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5925"/>
            <a:ext cx="117443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8351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2075"/>
            <a:ext cx="117443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25144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96752"/>
            <a:ext cx="74104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66875"/>
            <a:ext cx="10991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62112"/>
            <a:ext cx="111156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3372"/>
            <a:ext cx="11677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957387"/>
            <a:ext cx="86201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9086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797" y="2492896"/>
            <a:ext cx="108299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365104"/>
            <a:ext cx="13681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8681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013176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0780" y="5941620"/>
            <a:ext cx="25315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1020"/>
            <a:ext cx="11377264" cy="55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43125"/>
            <a:ext cx="107537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152032"/>
            <a:ext cx="51125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7883" y="3957682"/>
            <a:ext cx="206241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2339"/>
            <a:ext cx="118205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8036" y="2348880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830" y="3251705"/>
            <a:ext cx="259687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2010" y="3251705"/>
            <a:ext cx="306643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1033" y="4141420"/>
            <a:ext cx="306643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0709" y="4999483"/>
            <a:ext cx="199721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1767" y="5077524"/>
            <a:ext cx="99113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66875"/>
            <a:ext cx="107727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429452"/>
            <a:ext cx="17281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62175"/>
            <a:ext cx="99250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37138"/>
            <a:ext cx="122413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5561"/>
            <a:ext cx="11715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4239"/>
            <a:ext cx="108108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194421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576512"/>
            <a:ext cx="106775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1340"/>
            <a:ext cx="158417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328862"/>
            <a:ext cx="110680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7544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661248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71650"/>
            <a:ext cx="109156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57362"/>
            <a:ext cx="117443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14246"/>
            <a:ext cx="64807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3154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2025-08-20T23:51:31Z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