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0" y="4149080"/>
            <a:ext cx="64770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41220"/>
            <a:ext cx="30243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942" y="3307019"/>
            <a:ext cx="384089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5854" y="4285436"/>
            <a:ext cx="7898865" cy="655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345" y="5355737"/>
            <a:ext cx="90915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19250"/>
            <a:ext cx="104108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5412"/>
            <a:ext cx="11763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25144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695450"/>
            <a:ext cx="94392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662112"/>
            <a:ext cx="94964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83534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38287"/>
            <a:ext cx="117919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988840"/>
            <a:ext cx="53721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12776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8992" y="5429191"/>
            <a:ext cx="107688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742" y="4184741"/>
            <a:ext cx="4320480" cy="259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2527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464521"/>
            <a:ext cx="3400425" cy="162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7743" y="4430613"/>
            <a:ext cx="3400425" cy="1590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451046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68761"/>
            <a:ext cx="11665296" cy="5573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5013176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680" y="6093296"/>
            <a:ext cx="199995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76722"/>
            <a:ext cx="11610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01317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5900"/>
            <a:ext cx="110775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429000"/>
            <a:ext cx="710565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124200"/>
            <a:ext cx="30861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005064"/>
            <a:ext cx="326707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764" y="4797152"/>
            <a:ext cx="3124200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941" y="5592312"/>
            <a:ext cx="3257550" cy="581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60496" y="225368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285" y="3284984"/>
            <a:ext cx="44005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58433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441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92" y="4365104"/>
            <a:ext cx="104965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95500"/>
            <a:ext cx="116776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11" y="1412776"/>
            <a:ext cx="111442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203476"/>
            <a:ext cx="5688632" cy="34164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568" y="141277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8758" y="141277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0783" y="248523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47875"/>
            <a:ext cx="117062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43112"/>
            <a:ext cx="106584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99695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7431" y="4027099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91594"/>
            <a:ext cx="829627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356992"/>
            <a:ext cx="30963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6844" y="3273127"/>
            <a:ext cx="41338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70037"/>
            <a:ext cx="110966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70037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029" y="2423334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2946" y="2423334"/>
            <a:ext cx="213530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0546" y="4391030"/>
            <a:ext cx="213530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7959" y="5437564"/>
            <a:ext cx="169768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119"/>
            <a:ext cx="118681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87946"/>
            <a:ext cx="107251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2586" y="4357444"/>
            <a:ext cx="636003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265" y="5329718"/>
            <a:ext cx="636003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486025"/>
            <a:ext cx="108585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7603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711" y="3516175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28887"/>
            <a:ext cx="111347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73016"/>
            <a:ext cx="23762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47812"/>
            <a:ext cx="117729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64904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6294" y="3583476"/>
            <a:ext cx="124573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8374" y="4573468"/>
            <a:ext cx="135814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3543"/>
            <a:ext cx="116586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610569"/>
            <a:ext cx="591502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8817" y="2481069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47812"/>
            <a:ext cx="110966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19237"/>
            <a:ext cx="111728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2025-08-20T11:05:43Z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