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2" y="3430513"/>
            <a:ext cx="719137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787" y="5171281"/>
            <a:ext cx="79724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62125"/>
            <a:ext cx="100393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85912"/>
            <a:ext cx="10410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54621"/>
            <a:ext cx="11268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5822" y="3427885"/>
            <a:ext cx="3742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9443" y="5349282"/>
            <a:ext cx="19122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23578"/>
            <a:ext cx="10991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155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811" y="4127326"/>
            <a:ext cx="102108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5085184"/>
            <a:ext cx="31867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361" y="6093296"/>
            <a:ext cx="43705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47825"/>
            <a:ext cx="10972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943225"/>
            <a:ext cx="1159192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4729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2603"/>
            <a:ext cx="117062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264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00200"/>
            <a:ext cx="108013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2138"/>
            <a:ext cx="11744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7765" y="4221088"/>
            <a:ext cx="19920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67433"/>
            <a:ext cx="116205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501008"/>
            <a:ext cx="92868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772816"/>
            <a:ext cx="492442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1357"/>
          <a:stretch/>
        </p:blipFill>
        <p:spPr>
          <a:xfrm>
            <a:off x="335360" y="1412776"/>
            <a:ext cx="11639550" cy="17281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560" y="3140968"/>
            <a:ext cx="38671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90737"/>
            <a:ext cx="111156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7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1162"/>
            <a:ext cx="117157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8418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7726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769" y="4907310"/>
            <a:ext cx="96583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73011" cy="7243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78554"/>
            <a:ext cx="10629366" cy="48348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1268760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2959" y="4149080"/>
            <a:ext cx="11551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778" y="3212976"/>
            <a:ext cx="8687741" cy="36006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6537" y="1340768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6942" y="2428788"/>
            <a:ext cx="15195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71675"/>
            <a:ext cx="106584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07707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09834" cy="556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1200"/>
            <a:ext cx="117348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140968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038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88840"/>
            <a:ext cx="8568952" cy="48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05012"/>
            <a:ext cx="108299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85962"/>
            <a:ext cx="107442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14908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6129"/>
            <a:ext cx="116776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33575"/>
            <a:ext cx="110966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949158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8255"/>
            <a:ext cx="116300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24125"/>
            <a:ext cx="112204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15665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094" y="3626834"/>
            <a:ext cx="30747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71587"/>
            <a:ext cx="110490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4076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5799" y="3586257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212" y="4882621"/>
            <a:ext cx="8869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1105"/>
            <a:ext cx="11677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2025-08-20T09:23:09Z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