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6830"/>
            <a:ext cx="1163955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5845"/>
            <a:ext cx="117252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0228"/>
            <a:ext cx="116395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013" y="2060848"/>
            <a:ext cx="1096327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3320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2562"/>
            <a:ext cx="115538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525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38250"/>
            <a:ext cx="115919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74676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85937"/>
            <a:ext cx="116776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39961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7152" y="339961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66900"/>
            <a:ext cx="116586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0100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4430" y="430867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00287"/>
            <a:ext cx="115157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20486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5621" y="386104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47900"/>
            <a:ext cx="116586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99695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4168" y="3807180"/>
            <a:ext cx="1426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95412"/>
            <a:ext cx="116490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081"/>
            <a:ext cx="11233248" cy="5538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8884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3695" y="4509120"/>
            <a:ext cx="8201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6683" y="5284624"/>
            <a:ext cx="8201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1125"/>
            <a:ext cx="116300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20486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7045" y="3015091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4608" y="3894767"/>
            <a:ext cx="14014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3894767"/>
            <a:ext cx="8726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19275"/>
            <a:ext cx="116205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70080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0685" y="3367562"/>
            <a:ext cx="6235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1009" y="4270388"/>
            <a:ext cx="18633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95003"/>
            <a:ext cx="116681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506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8698" y="5683393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9700"/>
            <a:ext cx="116395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86104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644" y="4725144"/>
            <a:ext cx="6728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76350"/>
            <a:ext cx="112871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13285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6154" y="2132856"/>
            <a:ext cx="14061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38375"/>
            <a:ext cx="116586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2996952"/>
            <a:ext cx="16921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4775" y="3841904"/>
            <a:ext cx="16921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3939"/>
            <a:ext cx="11161240" cy="548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8504"/>
            <a:ext cx="10896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66837"/>
            <a:ext cx="109918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2687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4592" y="4653136"/>
            <a:ext cx="3129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2045"/>
            <a:ext cx="116300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132856"/>
            <a:ext cx="25627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4430" y="3012532"/>
            <a:ext cx="9604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19994"/>
            <a:ext cx="109632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484" y="2340074"/>
            <a:ext cx="1016317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2258169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2754" y="3129393"/>
            <a:ext cx="105418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2754" y="3937061"/>
            <a:ext cx="105418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2754" y="4758864"/>
            <a:ext cx="8928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4895"/>
            <a:ext cx="117157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266950"/>
            <a:ext cx="94964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2100262"/>
            <a:ext cx="93630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995487"/>
            <a:ext cx="94107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84684"/>
            <a:ext cx="11377264" cy="54700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66850"/>
            <a:ext cx="116586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73" y="3094062"/>
            <a:ext cx="1115377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57362"/>
            <a:ext cx="116967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804987"/>
            <a:ext cx="99345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1125"/>
            <a:ext cx="116300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811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2025-08-21T00:20:23Z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