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4509120"/>
            <a:ext cx="57721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6" y="1876053"/>
            <a:ext cx="102203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683" y="1306650"/>
            <a:ext cx="10832901" cy="5434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6021288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17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38287"/>
            <a:ext cx="111728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573016"/>
            <a:ext cx="2706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2304" y="4581128"/>
            <a:ext cx="969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88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804987"/>
            <a:ext cx="86201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2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5437"/>
            <a:ext cx="11096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6" y="3573016"/>
            <a:ext cx="5760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8403" y="4591588"/>
            <a:ext cx="15192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47875"/>
            <a:ext cx="111537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07707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68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63563"/>
            <a:ext cx="112014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36510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3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4513"/>
            <a:ext cx="112871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8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374229"/>
            <a:ext cx="10153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4168" y="2492896"/>
            <a:ext cx="20800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4300" y="3372572"/>
            <a:ext cx="24602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226" y="4437443"/>
            <a:ext cx="99415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409716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44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62150"/>
            <a:ext cx="117824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0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71612"/>
            <a:ext cx="110680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1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24050"/>
            <a:ext cx="11858625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47812"/>
            <a:ext cx="112299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3691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1542" y="3645024"/>
            <a:ext cx="20289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3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857" y="1426042"/>
            <a:ext cx="10487719" cy="5315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6021288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08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83754"/>
            <a:ext cx="111156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42900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6162" y="5385121"/>
            <a:ext cx="61882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3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28825"/>
            <a:ext cx="112204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3068960"/>
            <a:ext cx="97866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4031" y="4018084"/>
            <a:ext cx="48799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61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77069"/>
            <a:ext cx="112680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18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62087"/>
            <a:ext cx="103632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56490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31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76362"/>
            <a:ext cx="111537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742" y="3573016"/>
            <a:ext cx="54528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3823" y="4591588"/>
            <a:ext cx="23959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8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14537"/>
            <a:ext cx="102489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027560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004" y="3092431"/>
            <a:ext cx="100994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33" y="4111004"/>
            <a:ext cx="100994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67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31937"/>
            <a:ext cx="113538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6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966912"/>
            <a:ext cx="105822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2246" y="3067845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762" y="4149080"/>
            <a:ext cx="64813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59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338262"/>
            <a:ext cx="97345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61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7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74263"/>
            <a:ext cx="9680004" cy="55391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14908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2363" y="6093627"/>
            <a:ext cx="8992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37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52562"/>
            <a:ext cx="105156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2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50987"/>
            <a:ext cx="11258550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9843" y="5488179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3470"/>
            <a:ext cx="111728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7874" y="4581128"/>
            <a:ext cx="18687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1504" y="5589240"/>
            <a:ext cx="539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24062"/>
            <a:ext cx="111156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07707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2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20" y="1286149"/>
            <a:ext cx="10435332" cy="55272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14908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1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50218"/>
            <a:ext cx="10525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24062"/>
            <a:ext cx="111061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5" y="3068960"/>
            <a:ext cx="25287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1677" y="4041234"/>
            <a:ext cx="11599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12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2025-08-20T09:34:56Z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