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3" r:id="rId30"/>
    <p:sldId id="351" r:id="rId31"/>
    <p:sldId id="35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975" y="3612629"/>
            <a:ext cx="4972050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112" y="5315297"/>
            <a:ext cx="5819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76437"/>
            <a:ext cx="116395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12354"/>
            <a:ext cx="110394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420888"/>
            <a:ext cx="48672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61235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90675"/>
            <a:ext cx="11925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2162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328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7056" y="310512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6862"/>
            <a:ext cx="11839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751" y="3501008"/>
            <a:ext cx="518160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60168"/>
            <a:ext cx="4032448" cy="263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24583"/>
            <a:ext cx="108680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16671"/>
            <a:ext cx="108775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84711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9225"/>
            <a:ext cx="116205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608163"/>
            <a:ext cx="38766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3440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677650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9330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1534" y="482430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673" y="584287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089" y="3860773"/>
            <a:ext cx="2680047" cy="288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9312"/>
            <a:ext cx="116395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2731"/>
            <a:ext cx="112204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84984"/>
            <a:ext cx="3312368" cy="33626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48478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658" y="2318161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2108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4561"/>
            <a:ext cx="1076325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106241"/>
            <a:ext cx="2613546" cy="36351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008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8054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591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149080"/>
            <a:ext cx="4680520" cy="26195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340768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7170" y="3284984"/>
            <a:ext cx="16867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3078"/>
            <a:ext cx="116300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462" y="1566862"/>
            <a:ext cx="25050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8300"/>
            <a:ext cx="11620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4079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1937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04714"/>
            <a:ext cx="107442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52587"/>
            <a:ext cx="10934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85912"/>
            <a:ext cx="11049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77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083"/>
            <a:ext cx="11521280" cy="5563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09861"/>
            <a:ext cx="108870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12976"/>
            <a:ext cx="32099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1137"/>
            <a:ext cx="11229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412" y="2563790"/>
            <a:ext cx="1999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3" y="3593937"/>
            <a:ext cx="6124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075" y="4600934"/>
            <a:ext cx="6124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2025-08-20T08:27:02Z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